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1" r:id="rId3"/>
    <p:sldId id="256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0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81633-02AC-46E2-A654-674ADD2AD80C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A5685-AC23-455A-A5A0-5AA2C29B08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81633-02AC-46E2-A654-674ADD2AD80C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A5685-AC23-455A-A5A0-5AA2C29B08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81633-02AC-46E2-A654-674ADD2AD80C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A5685-AC23-455A-A5A0-5AA2C29B08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81633-02AC-46E2-A654-674ADD2AD80C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A5685-AC23-455A-A5A0-5AA2C29B08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81633-02AC-46E2-A654-674ADD2AD80C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A5685-AC23-455A-A5A0-5AA2C29B08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81633-02AC-46E2-A654-674ADD2AD80C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A5685-AC23-455A-A5A0-5AA2C29B08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81633-02AC-46E2-A654-674ADD2AD80C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A5685-AC23-455A-A5A0-5AA2C29B08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81633-02AC-46E2-A654-674ADD2AD80C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A5685-AC23-455A-A5A0-5AA2C29B08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81633-02AC-46E2-A654-674ADD2AD80C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A5685-AC23-455A-A5A0-5AA2C29B08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81633-02AC-46E2-A654-674ADD2AD80C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A5685-AC23-455A-A5A0-5AA2C29B08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81633-02AC-46E2-A654-674ADD2AD80C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A5685-AC23-455A-A5A0-5AA2C29B08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481633-02AC-46E2-A654-674ADD2AD80C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6A5685-AC23-455A-A5A0-5AA2C29B084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2" Type="http://schemas.openxmlformats.org/officeDocument/2006/relationships/hyperlink" Target="http://obrazky.cz/detail?q=piktogramy&amp;offset=1&amp;limit=20&amp;bUrlPar=filter=1&amp;resNum=4&amp;ref=http://obrazky.cz/?step=20&amp;filter=1&amp;s=&amp;size=any&amp;sId=cKW3aX_CwUF3SeXKsSX_&amp;orientation=&amp;typeAny=any&amp;q=piktogramy+na+n%C3%A1dra%C5%BE%C3%AD&amp;resID=VgaTjA8hw9C2I6O1TaVCT9Qw2BCE58AKFltpxsUKYNY&amp;imgURL=http://www.levnykup.cz/images/84832.jpg&amp;pageURL=http://www.levnykup.cz/piktogramy-pi-3304.html&amp;imgX=400&amp;imgY=400&amp;imgSize=21&amp;thURL=http://media1.picsearch.com/is?VgaTjA8hw9C2I6O1TaVCT9Qw2BCE58AKFltpxsUKYNY&amp;thX=128&amp;thY=128&amp;qNoSite=piktogramy&amp;siteWWW=&amp;sId=cKW3aX_CCkNvSe0ZDuJl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obrazky.cz/detail?q=piktogramy&amp;offset=561&amp;limit=20&amp;bUrlPar=filter=1&amp;resNum=574&amp;ref=http://obrazky.cz/?step=20&amp;filter=1&amp;s=&amp;size=any&amp;sId=cKW3aX_CwHOjSeXzMSLf&amp;orientation=&amp;typeAny=any&amp;q=piktogramy&amp;from=541&amp;resID=Ei079fCZJrTRytkH8cAIn8J3bbhn50dDlUzexyhw-jE&amp;imgURL=http://eshop.accept.cz/foto/male/PIKTO.005.SC.jpg&amp;pageURL=http://eshop.accept.cz/obrazkove_piktogramy~c22.html&amp;imgX=160&amp;imgY=160&amp;imgSize=9&amp;thURL=http://media2.picsearch.com/is?Ei079fCZJrTRytkH8cAIn8J3bbhn50dDlUzexyhw-jE&amp;thX=128&amp;thY=128&amp;qNoSite=piktogramy&amp;siteWWW=&amp;sId=cKW3aX_CCCohSb0Fp4OO" TargetMode="External"/><Relationship Id="rId5" Type="http://schemas.openxmlformats.org/officeDocument/2006/relationships/image" Target="../media/image4.jpeg"/><Relationship Id="rId10" Type="http://schemas.openxmlformats.org/officeDocument/2006/relationships/image" Target="../media/image7.jpeg"/><Relationship Id="rId4" Type="http://schemas.openxmlformats.org/officeDocument/2006/relationships/hyperlink" Target="http://obrazky.cz/detail?q=piktogramy&amp;offset=741&amp;limit=20&amp;bUrlPar=filter=1&amp;resNum=759&amp;ref=http://obrazky.cz/?step=20&amp;filter=1&amp;s=&amp;size=any&amp;sId=cKW3aX_CwHOjSeXzMSLf&amp;orientation=&amp;typeAny=any&amp;q=piktogramy&amp;from=721&amp;resID=hbd2iAefZOTAUoXQzPsa6vMc75Krd_VL9KhU1KAtzxc&amp;imgURL=http://www.blyth.cz/images_fotogalerie/123_0.gif&amp;pageURL=http://www.blyth.cz/cz/fotogalerie/?show=11&amp;imgX=419&amp;imgY=337&amp;imgSize=8&amp;thURL=http://media1.picsearch.com/is?hbd2iAefZOTAUoXQzPsa6vMc75Krd_VL9KhU1KAtzxc&amp;thX=128&amp;thY=102&amp;qNoSite=piktogramy&amp;siteWWW=&amp;sId=cKW3aX_CCgFXSbRpRPoP" TargetMode="External"/><Relationship Id="rId9" Type="http://schemas.openxmlformats.org/officeDocument/2006/relationships/hyperlink" Target="http://obrazky.cz/detail?q=%C4%8Dek%C3%A1rna&amp;offset=701&amp;limit=20&amp;bUrlPar=filter=1&amp;resNum=714&amp;ref=http://obrazky.cz/?step=20&amp;filter=1&amp;s=&amp;size=any&amp;sId=et9AeGT0wT6uXXQq3CmU&amp;orientation=&amp;typeAny=any&amp;q=%C4%8Dek%C3%A1rna&amp;from=681&amp;resID=R-8iRrmqkSxPDsoeB7pfQjIZugGyC5LjoEtqNqS77GI&amp;imgURL=http://www.znaceni.cz/images/symb5.gif&amp;pageURL=http://www.znaceni.cz/oznac.html&amp;imgX=41&amp;imgY=49&amp;imgSize=1&amp;thURL=http://media2.picsearch.com/is?R-8iRrmqkSxPDsoeB7pfQjIZugGyC5LjoEtqNqS77GI&amp;thX=41&amp;thY=49&amp;qNoSite=%C4%8Dek%C3%A1rna&amp;siteWWW=&amp;sId=UTGuFLi8wSlIXeDVMM40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obrazky.cz/detail?q=telefon&amp;offset=181&amp;limit=20&amp;bUrlPar=filter=1&amp;resNum=190&amp;ref=http://obrazky.cz/?step=20&amp;filter=1&amp;s=&amp;size=any&amp;sId=UTGuFLi8CmYzXeDCQ9uv&amp;orientation=&amp;typeAny=any&amp;q=telefon&amp;from=161&amp;resID=fWSs12-XUGNBNrjN7nWnlgQE0i439vfxmqCZEn9evzo&amp;imgURL=http://www.skindbeni.dk/grafik/billeder/telefon.bmp&amp;pageURL=http://www.skindbeni.dk/kontakt.asp&amp;imgX=199&amp;imgY=198&amp;imgSize=117&amp;thURL=http://media1.picsearch.com/is?fWSs12-XUGNBNrjN7nWnlgQE0i439vfxmqCZEn9evzo&amp;thX=128&amp;thY=127&amp;qNoSite=telefon&amp;siteWWW=&amp;sId=UTGuFLi8CQ3QXeQFcUZZ" TargetMode="External"/><Relationship Id="rId3" Type="http://schemas.openxmlformats.org/officeDocument/2006/relationships/image" Target="../media/image8.jpeg"/><Relationship Id="rId7" Type="http://schemas.openxmlformats.org/officeDocument/2006/relationships/image" Target="../media/image10.jpeg"/><Relationship Id="rId2" Type="http://schemas.openxmlformats.org/officeDocument/2006/relationships/hyperlink" Target="http://obrazky.cz/detail?q=piktogramy&amp;offset=1461&amp;limit=20&amp;bUrlPar=filter=1&amp;resNum=1473&amp;ref=http://obrazky.cz/?q=piktogramy&amp;from=1441&amp;sId=cKW3aX_CCQXeSbx2HuTa&amp;filter=1&amp;resID=TaSxRbrzMURz7pfYPk9YW51HyEhHc1j5anhBl9IiSaA&amp;imgURL=http://www.metroweb.cz/metro/piktogram/TN_pikt_me_19.GIF&amp;pageURL=http://www.metroweb.cz/metro/piktogram/piktogram.htm&amp;imgX=94&amp;imgY=96&amp;imgSize=4&amp;thURL=http://media1.picsearch.com/is?TaSxRbrzMURz7pfYPk9YW51HyEhHc1j5anhBl9IiSaA&amp;thX=94&amp;thY=96&amp;qNoSite=piktogramy&amp;siteWWW=&amp;sId=cKW3aX_CC22_Zb0aXrI3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obrazky.cz/detail?q=v%C3%BDchod&amp;offset=61&amp;limit=20&amp;bUrlPar=filter=1&amp;resNum=70&amp;ref=http://obrazky.cz/?step=20&amp;filter=1&amp;s=&amp;size=any&amp;sId=UTGuFLi8w5hBXe877_0e&amp;orientation=&amp;typeAny=any&amp;q=v%C3%BDchod&amp;from=41&amp;resID=V0Nx0ZUPyz4iXiflzDtHcgz7QICKs7tDb87heGWxd0o&amp;imgURL=http://www.uhas.cz/images/tabulky/vychod.jpg&amp;pageURL=http://www.uhas.cz/fotoilu.html&amp;imgX=100&amp;imgY=100&amp;imgSize=6&amp;thURL=http://media4.picsearch.com/is?V0Nx0ZUPyz4iXiflzDtHcgz7QICKs7tDb87heGWxd0o&amp;thX=100&amp;thY=100&amp;qNoSite=v%C3%BDchod&amp;siteWWW=&amp;sId=UTGuFLi8CkXrXeQ2_Lgi" TargetMode="External"/><Relationship Id="rId5" Type="http://schemas.openxmlformats.org/officeDocument/2006/relationships/image" Target="../media/image9.jpeg"/><Relationship Id="rId4" Type="http://schemas.openxmlformats.org/officeDocument/2006/relationships/hyperlink" Target="http://obrazky.cz/detail?q=%C3%BAnikov%C3%BD%20v%C3%BDchod&amp;offset=1&amp;limit=20&amp;bUrlPar=filter=1&amp;resNum=9&amp;ref=http://obrazky.cz/?step=20&amp;filter=1&amp;s=&amp;size=any&amp;sId=UTGuFLi8wpdPXe8fYfzt&amp;orientation=&amp;typeAny=any&amp;q=v%C3%BDchod&amp;resID=O9E6-7JWV-qc98WBfdjiwnwOROWkWP2r6pT9Av9RhvM&amp;imgURL=http://www.variant-rak.cz/e-shop/obr/unik_vychod_oboustr.gif&amp;pageURL=http://www.variant-rak.cz/e-shop/17-01-01x1.htm&amp;imgX=222&amp;imgY=110&amp;imgSize=9&amp;thURL=http://media2.picsearch.com/is?O9E6-7JWV-qc98WBfdjiwnwOROWkWP2r6pT9Av9RhvM&amp;thX=128&amp;thY=63&amp;qNoSite=%C3%BAnikov%C3%BD+v%C3%BDchod&amp;siteWWW=&amp;sId=UTGuFLi8w75TXe4LwEzY" TargetMode="External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2" Type="http://schemas.openxmlformats.org/officeDocument/2006/relationships/hyperlink" Target="http://obrazky.cz/detail?q=piktogramy&amp;offset=261&amp;limit=20&amp;bUrlPar=filter=1&amp;resNum=270&amp;ref=http://obrazky.cz/?step=20&amp;filter=1&amp;s=&amp;size=any&amp;sId=cKW3aX_CwHOjSeXzMSLf&amp;orientation=&amp;typeAny=any&amp;q=piktogramy&amp;from=241&amp;resID=dHzrJ9EkH4OSEbPl-yLw1OOuxPzirwFyGlaZrsLsWzw&amp;imgURL=http://www.a-ego.cz/graficke_navrhy/foto/piktogramy/karl-bistro-mid.jpg&amp;pageURL=http://www.a-ego.cz/&amp;imgX=350&amp;imgY=250&amp;imgSize=30&amp;thURL=http://media1.picsearch.com/is?dHzrJ9EkH4OSEbPl-yLw1OOuxPzirwFyGlaZrsLsWzw&amp;thX=128&amp;thY=91&amp;qNoSite=piktogramy&amp;siteWWW=&amp;sId=cKW3aX_CCClhSb0srasc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obrazky.cz/detail?q=Schlie%C3%9Ff%C3%A4cher&amp;offset=221&amp;limit=20&amp;bUrlPar=filter=1&amp;resNum=227&amp;ref=http://www.obrazky.cz/?q=Schlie%C3%9Ff%C3%A4cher&amp;from=201&amp;resID=QAYt-e2fm592A6Wjfe-HjvcOAqAIEZu618QjZrbjLXI&amp;imgURL=http://www.falk-becker.de/Ubersicht/Service/Schliessfacher/schliessfach.gif&amp;pageURL=http://www.falk-becker.de/Ubersicht/Service/Schliessfacher/schliessfacher.html&amp;imgX=60&amp;imgY=60&amp;imgSize=1&amp;thURL=http://media5.picsearch.com/is?QAYt-e2fm592A6Wjfe-HjvcOAqAIEZu618QjZrbjLXI&amp;thX=60&amp;thY=60&amp;qNoSite=Schlie%C3%9Ff%C3%A4cher&amp;siteWWW=&amp;sId=C5m4PGPhwkqRXXDOKCIv" TargetMode="External"/><Relationship Id="rId5" Type="http://schemas.openxmlformats.org/officeDocument/2006/relationships/image" Target="../media/image13.jpeg"/><Relationship Id="rId4" Type="http://schemas.openxmlformats.org/officeDocument/2006/relationships/hyperlink" Target="http://www.obrazky.cz/detail?q=Schlie%C3%9Ff%C3%A4cher&amp;offset=361&amp;limit=20&amp;bUrlPar=filter=1&amp;resNum=366&amp;ref=http://www.obrazky.cz/?q=Schlie%C3%9Ff%C3%A4cher&amp;from=341&amp;resID=0xmSfYX4cqKgH5NBzsb-Ea0zgVF6tiTda9Baf1KMtvE&amp;imgURL=http://schulen.eduhi.at/hs.mauerkirchen/bilder/schliess.jpg&amp;pageURL=http://schulen.eduhi.at/hs.mauerkirchen/schliessf.htm&amp;imgX=225&amp;imgY=150&amp;imgSize=4&amp;thURL=http://media2.picsearch.com/is?0xmSfYX4cqKgH5NBzsb-Ea0zgVF6tiTda9Baf1KMtvE&amp;thX=128&amp;thY=85&amp;qNoSite=Schlie%C3%9Ff%C3%A4cher&amp;siteWWW=&amp;sId=C5m4PGPhwOz-XX8qH1xz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shop.top-office.cz/files/doplnky/pikrogramy_kruh/01_4911__piktogram.jpg" TargetMode="External"/><Relationship Id="rId2" Type="http://schemas.openxmlformats.org/officeDocument/2006/relationships/hyperlink" Target="http://www.a-ego.cz/graficke_navrhy/foto/piktogramy/karl-bistro-mid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bozpinfo.cz/obrazek/preview/piktogram_informace" TargetMode="External"/><Relationship Id="rId4" Type="http://schemas.openxmlformats.org/officeDocument/2006/relationships/hyperlink" Target="http://eshop.accept.cz/foto/male/PIKTO.005.SC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9"/>
          <p:cNvGraphicFramePr>
            <a:graphicFrameLocks/>
          </p:cNvGraphicFramePr>
          <p:nvPr/>
        </p:nvGraphicFramePr>
        <p:xfrm>
          <a:off x="673224" y="1339552"/>
          <a:ext cx="8229600" cy="4493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4493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1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Projekt:</a:t>
                      </a:r>
                      <a:endParaRPr lang="cs-CZ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1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</a:t>
                      </a:r>
                      <a:r>
                        <a:rPr lang="cs-CZ" dirty="0" err="1" smtClean="0"/>
                        <a:t>DUMu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NJ</a:t>
                      </a:r>
                      <a:r>
                        <a:rPr lang="cs-CZ" baseline="0" dirty="0" smtClean="0"/>
                        <a:t>8 – 12 – Symbole </a:t>
                      </a:r>
                      <a:r>
                        <a:rPr lang="cs-CZ" baseline="0" dirty="0" err="1" smtClean="0"/>
                        <a:t>auf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dem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Bahnhof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Tomanová Marie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Jazyk a jazyková komunikace.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Německý jazyk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Auf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dem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Bahnhof</a:t>
                      </a:r>
                      <a:r>
                        <a:rPr lang="cs-CZ" dirty="0" smtClean="0"/>
                        <a:t> – slovní zásoba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Ověřeno ve třídě: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Datum ověření: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04. 04. 2011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72008"/>
            <a:ext cx="4881115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88640"/>
            <a:ext cx="889143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SLOVNÍ ZÁSOBA – NA NÁDRAŽÍ - PIKTOGRAMY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SYMBOLE AUF DEM BAHNHOF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dirty="0" smtClean="0"/>
              <a:t>Die </a:t>
            </a:r>
            <a:r>
              <a:rPr lang="cs-CZ" dirty="0" err="1" smtClean="0"/>
              <a:t>Information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Rauchen</a:t>
            </a:r>
            <a:r>
              <a:rPr lang="cs-CZ" dirty="0" smtClean="0"/>
              <a:t> </a:t>
            </a:r>
            <a:r>
              <a:rPr lang="cs-CZ" dirty="0" err="1" smtClean="0"/>
              <a:t>verboten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Die </a:t>
            </a:r>
            <a:r>
              <a:rPr lang="cs-CZ" dirty="0" err="1" smtClean="0"/>
              <a:t>Toiletten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Das</a:t>
            </a:r>
            <a:r>
              <a:rPr lang="cs-CZ" dirty="0" smtClean="0"/>
              <a:t> Taxi</a:t>
            </a:r>
          </a:p>
          <a:p>
            <a:endParaRPr lang="cs-CZ" dirty="0"/>
          </a:p>
          <a:p>
            <a:r>
              <a:rPr lang="cs-CZ" dirty="0" smtClean="0"/>
              <a:t>Der </a:t>
            </a:r>
            <a:r>
              <a:rPr lang="cs-CZ" dirty="0" err="1" smtClean="0"/>
              <a:t>Warteraum</a:t>
            </a:r>
            <a:endParaRPr lang="cs-CZ" dirty="0"/>
          </a:p>
        </p:txBody>
      </p:sp>
      <p:pic>
        <p:nvPicPr>
          <p:cNvPr id="5" name="Zástupný symbol pro obsah 4" descr="náhled obrázku">
            <a:hlinkClick r:id="rId2"/>
          </p:cNvPr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276872"/>
            <a:ext cx="1368152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náhled obrázku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1556792"/>
            <a:ext cx="121920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náhled obrázku">
            <a:hlinkClick r:id="rId6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3212976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 descr="C:\Users\User20\AppData\Local\Microsoft\Windows\Temporary Internet Files\Content.IE5\A8FT7FXW\MC900346717[1].wmf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44208" y="4437112"/>
            <a:ext cx="17145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náhled obrázku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436096" y="5229200"/>
            <a:ext cx="648072" cy="7745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Das</a:t>
            </a:r>
            <a:r>
              <a:rPr lang="cs-CZ" dirty="0" smtClean="0"/>
              <a:t> Telefon</a:t>
            </a:r>
          </a:p>
          <a:p>
            <a:endParaRPr lang="cs-CZ" dirty="0"/>
          </a:p>
          <a:p>
            <a:r>
              <a:rPr lang="cs-CZ" dirty="0" smtClean="0"/>
              <a:t>Der </a:t>
            </a:r>
            <a:r>
              <a:rPr lang="cs-CZ" dirty="0" err="1" smtClean="0"/>
              <a:t>Ausgang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Der </a:t>
            </a:r>
            <a:r>
              <a:rPr lang="cs-CZ" dirty="0" err="1" smtClean="0"/>
              <a:t>Fahrkartenschalter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Die </a:t>
            </a:r>
            <a:r>
              <a:rPr lang="cs-CZ" dirty="0" err="1" smtClean="0"/>
              <a:t>Ge</a:t>
            </a:r>
            <a:r>
              <a:rPr lang="de-DE" dirty="0" err="1" smtClean="0"/>
              <a:t>päckaufbewahrung</a:t>
            </a:r>
            <a:endParaRPr lang="de-DE" dirty="0" smtClean="0"/>
          </a:p>
          <a:p>
            <a:endParaRPr lang="de-DE" dirty="0"/>
          </a:p>
          <a:p>
            <a:endParaRPr lang="cs-CZ" dirty="0"/>
          </a:p>
        </p:txBody>
      </p:sp>
      <p:pic>
        <p:nvPicPr>
          <p:cNvPr id="5" name="Zástupný symbol pro obsah 4" descr="náhled obrázku">
            <a:hlinkClick r:id="rId2"/>
          </p:cNvPr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4725144"/>
            <a:ext cx="1193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2" descr="náhled obrázku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2708920"/>
            <a:ext cx="1219200" cy="600076"/>
          </a:xfrm>
          <a:prstGeom prst="rect">
            <a:avLst/>
          </a:prstGeom>
          <a:noFill/>
        </p:spPr>
      </p:pic>
      <p:pic>
        <p:nvPicPr>
          <p:cNvPr id="15364" name="Picture 4" descr="náhled obrázku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64288" y="2492896"/>
            <a:ext cx="952500" cy="952500"/>
          </a:xfrm>
          <a:prstGeom prst="rect">
            <a:avLst/>
          </a:prstGeom>
          <a:noFill/>
        </p:spPr>
      </p:pic>
      <p:pic>
        <p:nvPicPr>
          <p:cNvPr id="15366" name="Picture 6" descr="náhled obrázku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23928" y="1556792"/>
            <a:ext cx="870899" cy="864096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5436096" y="3645024"/>
            <a:ext cx="576064" cy="914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1</a:t>
            </a:r>
          </a:p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5868144" y="3573016"/>
            <a:ext cx="576064" cy="914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de-DE" dirty="0" smtClean="0"/>
              <a:t>Das </a:t>
            </a:r>
            <a:r>
              <a:rPr lang="de-DE" dirty="0" err="1" smtClean="0"/>
              <a:t>Bahnhofscaf</a:t>
            </a:r>
            <a:r>
              <a:rPr lang="cs-CZ" dirty="0" smtClean="0"/>
              <a:t>é</a:t>
            </a:r>
          </a:p>
          <a:p>
            <a:endParaRPr lang="cs-CZ" dirty="0"/>
          </a:p>
          <a:p>
            <a:r>
              <a:rPr lang="cs-CZ" dirty="0" smtClean="0"/>
              <a:t>Die </a:t>
            </a:r>
            <a:r>
              <a:rPr lang="cs-CZ" dirty="0" err="1" smtClean="0"/>
              <a:t>Schlie</a:t>
            </a:r>
            <a:r>
              <a:rPr lang="de-DE" dirty="0" err="1" smtClean="0"/>
              <a:t>ßfächer</a:t>
            </a:r>
            <a:endParaRPr lang="cs-CZ" dirty="0"/>
          </a:p>
        </p:txBody>
      </p:sp>
      <p:pic>
        <p:nvPicPr>
          <p:cNvPr id="5" name="Zástupný symbol pro obsah 4" descr="náhled obrázku">
            <a:hlinkClick r:id="rId2"/>
          </p:cNvPr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268760"/>
            <a:ext cx="1625600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náhled obrázku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3573016"/>
            <a:ext cx="208823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 descr="náhled obrázku">
            <a:hlinkClick r:id="rId6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128" y="3356992"/>
            <a:ext cx="14401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hlinkClick r:id="rId2"/>
              </a:rPr>
              <a:t>http://www.a-ego.</a:t>
            </a:r>
            <a:r>
              <a:rPr lang="cs-CZ" sz="1800" dirty="0" err="1" smtClean="0">
                <a:hlinkClick r:id="rId2"/>
              </a:rPr>
              <a:t>cz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graficke</a:t>
            </a:r>
            <a:r>
              <a:rPr lang="cs-CZ" sz="1800" dirty="0" smtClean="0">
                <a:hlinkClick r:id="rId2"/>
              </a:rPr>
              <a:t>_</a:t>
            </a:r>
            <a:r>
              <a:rPr lang="cs-CZ" sz="1800" dirty="0" err="1" smtClean="0">
                <a:hlinkClick r:id="rId2"/>
              </a:rPr>
              <a:t>navrhy</a:t>
            </a:r>
            <a:r>
              <a:rPr lang="cs-CZ" sz="1800" dirty="0" smtClean="0">
                <a:hlinkClick r:id="rId2"/>
              </a:rPr>
              <a:t>/foto/piktogramy/</a:t>
            </a:r>
            <a:r>
              <a:rPr lang="cs-CZ" sz="1800" dirty="0" err="1" smtClean="0">
                <a:hlinkClick r:id="rId2"/>
              </a:rPr>
              <a:t>karl</a:t>
            </a:r>
            <a:r>
              <a:rPr lang="cs-CZ" sz="1800" dirty="0" smtClean="0">
                <a:hlinkClick r:id="rId2"/>
              </a:rPr>
              <a:t>-bistro-</a:t>
            </a:r>
            <a:r>
              <a:rPr lang="cs-CZ" sz="1800" dirty="0" err="1" smtClean="0">
                <a:hlinkClick r:id="rId2"/>
              </a:rPr>
              <a:t>mid.jpg</a:t>
            </a:r>
            <a:endParaRPr lang="cs-CZ" sz="1800" dirty="0" smtClean="0"/>
          </a:p>
          <a:p>
            <a:r>
              <a:rPr lang="cs-CZ" sz="1800" dirty="0" smtClean="0">
                <a:hlinkClick r:id="rId3"/>
              </a:rPr>
              <a:t>http://www.</a:t>
            </a:r>
            <a:r>
              <a:rPr lang="cs-CZ" sz="1800" dirty="0" err="1" smtClean="0">
                <a:hlinkClick r:id="rId3"/>
              </a:rPr>
              <a:t>eshop.top</a:t>
            </a:r>
            <a:r>
              <a:rPr lang="cs-CZ" sz="1800" dirty="0" smtClean="0">
                <a:hlinkClick r:id="rId3"/>
              </a:rPr>
              <a:t>-office.</a:t>
            </a:r>
            <a:r>
              <a:rPr lang="cs-CZ" sz="1800" dirty="0" err="1" smtClean="0">
                <a:hlinkClick r:id="rId3"/>
              </a:rPr>
              <a:t>cz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files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doplnky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pikrogramy</a:t>
            </a:r>
            <a:r>
              <a:rPr lang="cs-CZ" sz="1800" dirty="0" smtClean="0">
                <a:hlinkClick r:id="rId3"/>
              </a:rPr>
              <a:t>_kruh/01_4911__piktogram.</a:t>
            </a:r>
            <a:r>
              <a:rPr lang="cs-CZ" sz="1800" dirty="0" err="1" smtClean="0">
                <a:hlinkClick r:id="rId3"/>
              </a:rPr>
              <a:t>jpg</a:t>
            </a:r>
            <a:endParaRPr lang="cs-CZ" sz="1800" dirty="0" smtClean="0"/>
          </a:p>
          <a:p>
            <a:r>
              <a:rPr lang="cs-CZ" sz="1800" dirty="0" smtClean="0">
                <a:hlinkClick r:id="rId4"/>
              </a:rPr>
              <a:t>http://eshop.accept.cz/foto/male/PIKTO.005.SC.jpg</a:t>
            </a:r>
            <a:endParaRPr lang="cs-CZ" sz="1800" dirty="0" smtClean="0"/>
          </a:p>
          <a:p>
            <a:r>
              <a:rPr lang="cs-CZ" sz="1800" dirty="0" smtClean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www.</a:t>
            </a:r>
            <a:r>
              <a:rPr lang="cs-CZ" sz="1800" dirty="0" err="1" smtClean="0">
                <a:hlinkClick r:id="rId5"/>
              </a:rPr>
              <a:t>bozpinfo.cz</a:t>
            </a:r>
            <a:r>
              <a:rPr lang="cs-CZ" sz="1800" dirty="0" smtClean="0">
                <a:hlinkClick r:id="rId5"/>
              </a:rPr>
              <a:t>/</a:t>
            </a:r>
            <a:r>
              <a:rPr lang="cs-CZ" sz="1800" dirty="0" err="1" smtClean="0">
                <a:hlinkClick r:id="rId5"/>
              </a:rPr>
              <a:t>obrazek</a:t>
            </a:r>
            <a:r>
              <a:rPr lang="cs-CZ" sz="1800" dirty="0" smtClean="0">
                <a:hlinkClick r:id="rId5"/>
              </a:rPr>
              <a:t>/</a:t>
            </a:r>
            <a:r>
              <a:rPr lang="cs-CZ" sz="1800" dirty="0" err="1" smtClean="0">
                <a:hlinkClick r:id="rId5"/>
              </a:rPr>
              <a:t>preview</a:t>
            </a:r>
            <a:r>
              <a:rPr lang="cs-CZ" sz="1800" dirty="0" smtClean="0">
                <a:hlinkClick r:id="rId5"/>
              </a:rPr>
              <a:t>/piktogram_informace</a:t>
            </a:r>
            <a:endParaRPr lang="cs-CZ" sz="1800" dirty="0" smtClean="0"/>
          </a:p>
          <a:p>
            <a:r>
              <a:rPr lang="cs-CZ" sz="1800" dirty="0" smtClean="0"/>
              <a:t>http//office.</a:t>
            </a:r>
            <a:r>
              <a:rPr lang="cs-CZ" sz="1800" dirty="0" err="1" smtClean="0"/>
              <a:t>microsoft</a:t>
            </a:r>
            <a:r>
              <a:rPr lang="cs-CZ" sz="1800" dirty="0" smtClean="0"/>
              <a:t>. </a:t>
            </a:r>
            <a:r>
              <a:rPr lang="cs-CZ" sz="1800" dirty="0" err="1" smtClean="0"/>
              <a:t>com</a:t>
            </a:r>
            <a:endParaRPr lang="cs-CZ" sz="1800" dirty="0" smtClean="0"/>
          </a:p>
          <a:p>
            <a:r>
              <a:rPr lang="cs-CZ" sz="1800" dirty="0" smtClean="0"/>
              <a:t>Učebnice a pracovní sešit: </a:t>
            </a:r>
            <a:r>
              <a:rPr lang="cs-CZ" sz="1800" dirty="0" err="1" smtClean="0"/>
              <a:t>Spaß</a:t>
            </a:r>
            <a:r>
              <a:rPr lang="cs-CZ" sz="1800" dirty="0" smtClean="0"/>
              <a:t> </a:t>
            </a:r>
            <a:r>
              <a:rPr lang="cs-CZ" sz="1800" dirty="0" err="1" smtClean="0"/>
              <a:t>mit</a:t>
            </a:r>
            <a:r>
              <a:rPr lang="cs-CZ" sz="1800" dirty="0" smtClean="0"/>
              <a:t> Max 2, ( </a:t>
            </a:r>
            <a:r>
              <a:rPr lang="cs-CZ" sz="1800" dirty="0" err="1" smtClean="0"/>
              <a:t>Lenčová</a:t>
            </a:r>
            <a:r>
              <a:rPr lang="cs-CZ" sz="1800" dirty="0" smtClean="0"/>
              <a:t>, Švecová, </a:t>
            </a:r>
            <a:r>
              <a:rPr lang="cs-CZ" sz="1800" dirty="0" err="1" smtClean="0"/>
              <a:t>Pleschinger</a:t>
            </a:r>
            <a:r>
              <a:rPr lang="cs-CZ" sz="1800" dirty="0" smtClean="0"/>
              <a:t>). Nakladatelství FRAUS Plzeň 2003, 1. lekce</a:t>
            </a:r>
          </a:p>
          <a:p>
            <a:r>
              <a:rPr lang="cs-CZ" sz="1800" dirty="0" smtClean="0"/>
              <a:t>Vlastní zdroje</a:t>
            </a:r>
          </a:p>
          <a:p>
            <a:pPr>
              <a:buNone/>
            </a:pPr>
            <a:endParaRPr lang="cs-CZ" sz="1800" dirty="0" smtClean="0"/>
          </a:p>
          <a:p>
            <a:endParaRPr lang="cs-CZ" sz="1800" dirty="0" smtClean="0"/>
          </a:p>
          <a:p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153</Words>
  <Application>Microsoft Office PowerPoint</Application>
  <PresentationFormat>Předvádění na obrazovce (4:3)</PresentationFormat>
  <Paragraphs>53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SYMBOLE AUF DEM BAHNHOF</vt:lpstr>
      <vt:lpstr>Snímek 4</vt:lpstr>
      <vt:lpstr>Snímek 5</vt:lpstr>
      <vt:lpstr>Snímek 6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SYMBOLE AUF DEM BAHNHOF</dc:title>
  <dc:creator>User20</dc:creator>
  <cp:lastModifiedBy>Marie Tomanová</cp:lastModifiedBy>
  <cp:revision>14</cp:revision>
  <dcterms:created xsi:type="dcterms:W3CDTF">2011-04-07T07:17:53Z</dcterms:created>
  <dcterms:modified xsi:type="dcterms:W3CDTF">2013-02-19T18:11:31Z</dcterms:modified>
</cp:coreProperties>
</file>