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2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VY_12_INOVACE_22_ Přídavná jména, úvod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Přídavná jména, úvod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VY_12_INOVACE_22_ Přídavná jména, úvod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Přídavná jména, úvod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A13A3-3539-4313-AFAB-AA06B919026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C2FBE-6710-4B0C-87BF-25E6FD2BD3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183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C2FBE-6710-4B0C-87BF-25E6FD2BD3D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483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Určíme, která jsou měkká, tvrdá a přivlastňovací.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C2FBE-6710-4B0C-87BF-25E6FD2BD3D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061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zapíší alespoň 3 přídavná jména.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C2FBE-6710-4B0C-87BF-25E6FD2BD3D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689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rozvíjejí podstatná jména </a:t>
            </a:r>
            <a:r>
              <a:rPr lang="cs-CZ" smtClean="0"/>
              <a:t>přídavnými jmény.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C2FBE-6710-4B0C-87BF-25E6FD2BD3D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763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96552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žákům  5. ročníku.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pro společnou práci s učitelem u tabule, </a:t>
            </a:r>
            <a:r>
              <a:rPr lang="cs-CZ" sz="2400" dirty="0" smtClean="0"/>
              <a:t>může se použít v úvodu učiva o přídavných </a:t>
            </a:r>
            <a:r>
              <a:rPr lang="cs-CZ" sz="2400" dirty="0" smtClean="0"/>
              <a:t>jménech.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Prezentace na interaktivní tabuli.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Pomůcky: interaktivní pero, fixy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učení, získání informací </a:t>
            </a:r>
          </a:p>
          <a:p>
            <a:pPr marL="0" indent="0">
              <a:buNone/>
            </a:pPr>
            <a:r>
              <a:rPr lang="cs-CZ" sz="2400" dirty="0"/>
              <a:t>     o </a:t>
            </a:r>
            <a:r>
              <a:rPr lang="cs-CZ" sz="2400" dirty="0" smtClean="0"/>
              <a:t>přídavných </a:t>
            </a:r>
            <a:r>
              <a:rPr lang="cs-CZ" sz="2400" dirty="0" smtClean="0"/>
              <a:t>jménech.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Metodické pokyny: </a:t>
            </a:r>
            <a:r>
              <a:rPr lang="cs-CZ" sz="2400" dirty="0"/>
              <a:t>S</a:t>
            </a:r>
            <a:r>
              <a:rPr lang="cs-CZ" sz="2400" dirty="0" smtClean="0"/>
              <a:t>polečně </a:t>
            </a:r>
            <a:r>
              <a:rPr lang="cs-CZ" sz="2400" dirty="0" smtClean="0"/>
              <a:t>zopakujme, co jsou přídavná jména, vyhledej je, doplň vhodná přídavná </a:t>
            </a:r>
            <a:r>
              <a:rPr lang="cs-CZ" sz="2400" dirty="0" smtClean="0"/>
              <a:t>jména.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Přídavná jména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Přídavná jména jsou slova, která nám odpovídají na otázky </a:t>
            </a:r>
            <a:r>
              <a:rPr lang="cs-CZ" dirty="0" smtClean="0"/>
              <a:t>jaký?, (který?, čí?).</a:t>
            </a:r>
            <a:endParaRPr lang="cs-CZ" dirty="0" smtClean="0"/>
          </a:p>
          <a:p>
            <a:r>
              <a:rPr lang="cs-CZ" dirty="0" smtClean="0"/>
              <a:t>Přídavná jména jsou měkká, tvrdá, </a:t>
            </a:r>
            <a:r>
              <a:rPr lang="cs-CZ" dirty="0" smtClean="0"/>
              <a:t>přivlastňovací.</a:t>
            </a:r>
            <a:endParaRPr lang="cs-CZ" dirty="0" smtClean="0"/>
          </a:p>
          <a:p>
            <a:r>
              <a:rPr lang="cs-CZ" dirty="0" smtClean="0"/>
              <a:t>Vyjadřují trojí rod – mužský, ženský, </a:t>
            </a:r>
            <a:r>
              <a:rPr lang="cs-CZ" dirty="0" smtClean="0"/>
              <a:t>střední.</a:t>
            </a:r>
            <a:endParaRPr lang="cs-CZ" dirty="0" smtClean="0"/>
          </a:p>
          <a:p>
            <a:r>
              <a:rPr lang="cs-CZ" dirty="0" smtClean="0"/>
              <a:t>Mohou být v čísle jednotném a </a:t>
            </a:r>
            <a:r>
              <a:rPr lang="cs-CZ" dirty="0" smtClean="0"/>
              <a:t>množném.</a:t>
            </a:r>
            <a:endParaRPr lang="cs-CZ" dirty="0" smtClean="0"/>
          </a:p>
          <a:p>
            <a:r>
              <a:rPr lang="cs-CZ" dirty="0" smtClean="0"/>
              <a:t>Skloňují se podle sedmi </a:t>
            </a:r>
            <a:r>
              <a:rPr lang="cs-CZ" dirty="0" smtClean="0"/>
              <a:t>pádů.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649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Vyhledej a podtrhni přídavná jména.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19256" cy="33409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Za naší školou je smíšený les. Polní cestou jsme v tomto lese za malou chvíli.  Po pravé straně cesty se rozkládá menší zorané pole, po levé straně je nový stavební obvod s několika moderními domy.  Hned na okraji lesa rostou listnaté i jehličnaté stromy, nízké keře a pichlavé křoví se krčí opodál.  V lese je klid, vycházka do lesa nám prospěje.  Kamarádův dědeček tu má hezký krmelec. Ten bychom měli pozorovat  raději z dálky, abychom lesní zvěř nevyplašili.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428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Piš jaké mohou být , jací mohou být: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Hora  ________________________________</a:t>
            </a:r>
          </a:p>
          <a:p>
            <a:r>
              <a:rPr lang="cs-CZ" sz="2400" dirty="0" smtClean="0"/>
              <a:t>Les __________________________________</a:t>
            </a:r>
          </a:p>
          <a:p>
            <a:r>
              <a:rPr lang="cs-CZ" sz="2400" dirty="0" smtClean="0"/>
              <a:t>Pole  _________________________________</a:t>
            </a:r>
          </a:p>
          <a:p>
            <a:r>
              <a:rPr lang="cs-CZ" sz="2400" dirty="0" smtClean="0"/>
              <a:t>Obloha  _______________________________</a:t>
            </a:r>
          </a:p>
          <a:p>
            <a:r>
              <a:rPr lang="cs-CZ" sz="2400" dirty="0" smtClean="0"/>
              <a:t>Cesta  _________________________________</a:t>
            </a:r>
          </a:p>
          <a:p>
            <a:r>
              <a:rPr lang="cs-CZ" sz="2400" dirty="0" smtClean="0"/>
              <a:t>Pes ___________________________________</a:t>
            </a:r>
          </a:p>
          <a:p>
            <a:r>
              <a:rPr lang="cs-CZ" sz="2400" dirty="0" smtClean="0"/>
              <a:t>Srna __________________________________</a:t>
            </a:r>
          </a:p>
          <a:p>
            <a:r>
              <a:rPr lang="cs-CZ" sz="2400" dirty="0" smtClean="0"/>
              <a:t>Myslivec _______________________________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3856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Doplň vhodná přídavná jména.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Mirka a Zdeněk sbírali na _____________ pasece ___________</a:t>
            </a:r>
          </a:p>
          <a:p>
            <a:pPr marL="0" indent="0">
              <a:buNone/>
            </a:pPr>
            <a:r>
              <a:rPr lang="cs-CZ" sz="2400" dirty="0"/>
              <a:t>j</a:t>
            </a:r>
            <a:r>
              <a:rPr lang="cs-CZ" sz="2400" dirty="0" smtClean="0"/>
              <a:t>ahody a __________ borůvky. Brzy měli bandasky __________ .</a:t>
            </a:r>
          </a:p>
          <a:p>
            <a:pPr marL="0" indent="0">
              <a:buNone/>
            </a:pPr>
            <a:r>
              <a:rPr lang="cs-CZ" sz="2400" dirty="0" smtClean="0"/>
              <a:t>Domů se jim ještě nechtělo, šli dál. Zabloudili. Zdeněk vylezl na </a:t>
            </a:r>
          </a:p>
          <a:p>
            <a:pPr marL="0" indent="0">
              <a:buNone/>
            </a:pPr>
            <a:r>
              <a:rPr lang="cs-CZ" sz="2400" dirty="0" smtClean="0"/>
              <a:t>_____________ strom. V dálce uviděl ____________ světlo.</a:t>
            </a:r>
          </a:p>
          <a:p>
            <a:pPr marL="0" indent="0">
              <a:buNone/>
            </a:pPr>
            <a:r>
              <a:rPr lang="cs-CZ" sz="2400" dirty="0" smtClean="0"/>
              <a:t>Když došli ke světýlku, stála před nimi __________ hájovna. Štěkal na ně __________ pes. Přišel otevřít _________ hajný, měl _______ brýle, ________ vlasy, _______vousy. Pozval děti dál. V hájovně s ním byla jeho ________žena a jejich _________</a:t>
            </a:r>
          </a:p>
          <a:p>
            <a:pPr marL="0" indent="0">
              <a:buNone/>
            </a:pPr>
            <a:r>
              <a:rPr lang="cs-CZ" sz="2400" dirty="0"/>
              <a:t>d</a:t>
            </a:r>
            <a:r>
              <a:rPr lang="cs-CZ" sz="2400" dirty="0" smtClean="0"/>
              <a:t>ěti. Vzali __________ telefon a zavolali ___________ rodičům, že jsou jejich děti v pořádku. Netrvalo dlouho a před hájovnou zastavilo ________auto a vystoupili z něj _________ rodiče. Všichni byli rádi, že se nikomu nic nestalo.</a:t>
            </a:r>
          </a:p>
        </p:txBody>
      </p:sp>
    </p:spTree>
    <p:extLst>
      <p:ext uri="{BB962C8B-B14F-4D97-AF65-F5344CB8AC3E}">
        <p14:creationId xmlns:p14="http://schemas.microsoft.com/office/powerpoint/2010/main" val="25809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446</Words>
  <Application>Microsoft Office PowerPoint</Application>
  <PresentationFormat>Předvádění na obrazovce (4:3)</PresentationFormat>
  <Paragraphs>47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Přídavná jména</vt:lpstr>
      <vt:lpstr>Vyhledej a podtrhni přídavná jména.</vt:lpstr>
      <vt:lpstr>Piš jaké mohou být , jací mohou být:</vt:lpstr>
      <vt:lpstr>Doplň vhodná přídavná jména.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17</cp:revision>
  <dcterms:created xsi:type="dcterms:W3CDTF">2011-08-21T15:31:45Z</dcterms:created>
  <dcterms:modified xsi:type="dcterms:W3CDTF">2012-03-12T13:16:33Z</dcterms:modified>
</cp:coreProperties>
</file>