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VY_12_INOVACE_23_ Přídavná jména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Přídavná jména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VY_12_INOVACE_23_ Přídavná jména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Přídavná jména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8C042B-ED66-49FC-98DA-A934BDB5C6A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DFB7F3-AD92-47E9-83AB-E2608EAE60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955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skloňují.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FB7F3-AD92-47E9-83AB-E2608EAE60E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83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přídavná jména a zapisují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FB7F3-AD92-47E9-83AB-E2608EAE60E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603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81706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tabule, může se použít  </a:t>
            </a:r>
            <a:r>
              <a:rPr lang="cs-CZ" sz="2400" dirty="0" smtClean="0"/>
              <a:t>jako shrnutí a procvičení učiva o přídavných jménech, žáci píší do sešitů zároveň s </a:t>
            </a:r>
            <a:r>
              <a:rPr lang="cs-CZ" sz="2400" dirty="0" smtClean="0"/>
              <a:t>tabulí.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přídavných </a:t>
            </a:r>
            <a:r>
              <a:rPr lang="cs-CZ" sz="2400" dirty="0" smtClean="0"/>
              <a:t>jménech, o </a:t>
            </a:r>
            <a:r>
              <a:rPr lang="cs-CZ" sz="2400" dirty="0" smtClean="0"/>
              <a:t>přirovnání.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</a:t>
            </a:r>
            <a:r>
              <a:rPr lang="cs-CZ" sz="2400" dirty="0" smtClean="0"/>
              <a:t>skloňuj,  </a:t>
            </a:r>
            <a:r>
              <a:rPr lang="cs-CZ" sz="2400" dirty="0"/>
              <a:t>doplň vhodná přídavná </a:t>
            </a:r>
            <a:r>
              <a:rPr lang="cs-CZ" sz="2400" dirty="0" smtClean="0"/>
              <a:t>jména, tvoř přídavná jména, tvoř </a:t>
            </a:r>
            <a:r>
              <a:rPr lang="cs-CZ" sz="2400" dirty="0" smtClean="0"/>
              <a:t>věty.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Skloňuj tyto výrazy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24241" y="2132856"/>
            <a:ext cx="4038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/>
              <a:t>t</a:t>
            </a:r>
            <a:r>
              <a:rPr lang="cs-CZ" sz="2400" dirty="0" smtClean="0"/>
              <a:t>eplé zimní čepice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/>
              <a:t>c</a:t>
            </a:r>
            <a:r>
              <a:rPr lang="cs-CZ" sz="2400" dirty="0" smtClean="0"/>
              <a:t>izí fialové svetry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_____________________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DE4CGPLA\MP9004069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1080120" cy="161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81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Napiš to jinak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Dům z cihel</a:t>
            </a:r>
          </a:p>
          <a:p>
            <a:r>
              <a:rPr lang="cs-CZ" dirty="0" smtClean="0"/>
              <a:t>Svetr z vlny</a:t>
            </a:r>
          </a:p>
          <a:p>
            <a:r>
              <a:rPr lang="cs-CZ" dirty="0" smtClean="0"/>
              <a:t>Čepice z papíru</a:t>
            </a:r>
          </a:p>
          <a:p>
            <a:r>
              <a:rPr lang="cs-CZ" dirty="0" smtClean="0"/>
              <a:t>Lavička ze dřeva</a:t>
            </a:r>
          </a:p>
          <a:p>
            <a:r>
              <a:rPr lang="cs-CZ" dirty="0" smtClean="0"/>
              <a:t>Kapky do nosu</a:t>
            </a:r>
          </a:p>
          <a:p>
            <a:r>
              <a:rPr lang="cs-CZ" dirty="0" smtClean="0"/>
              <a:t>Taška z kůže</a:t>
            </a:r>
          </a:p>
          <a:p>
            <a:r>
              <a:rPr lang="cs-CZ" dirty="0" smtClean="0"/>
              <a:t>Košík z proutí</a:t>
            </a:r>
          </a:p>
          <a:p>
            <a:r>
              <a:rPr lang="cs-CZ" dirty="0" smtClean="0"/>
              <a:t>Vosk od včel</a:t>
            </a:r>
          </a:p>
          <a:p>
            <a:r>
              <a:rPr lang="cs-CZ" dirty="0" smtClean="0"/>
              <a:t>Dárek pro maminku</a:t>
            </a:r>
          </a:p>
          <a:p>
            <a:r>
              <a:rPr lang="cs-CZ" dirty="0" smtClean="0"/>
              <a:t>Stůl ze dřeva</a:t>
            </a:r>
          </a:p>
          <a:p>
            <a:r>
              <a:rPr lang="cs-CZ" dirty="0" smtClean="0"/>
              <a:t>Dřevo pro strýce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Cihlový dům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</a:p>
          <a:p>
            <a:r>
              <a:rPr lang="cs-CZ" dirty="0" smtClean="0"/>
              <a:t>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Do přirovnání doplň vhodné přídavné jméno.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effectLst>
            <a:glow rad="635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i="1" dirty="0"/>
              <a:t>černý</a:t>
            </a:r>
            <a:r>
              <a:rPr lang="cs-CZ" dirty="0"/>
              <a:t>  jako bota                               </a:t>
            </a:r>
          </a:p>
          <a:p>
            <a:r>
              <a:rPr lang="cs-CZ" i="1" dirty="0"/>
              <a:t>_________ </a:t>
            </a:r>
            <a:r>
              <a:rPr lang="cs-CZ" dirty="0"/>
              <a:t>jako myš</a:t>
            </a:r>
          </a:p>
          <a:p>
            <a:r>
              <a:rPr lang="cs-CZ" i="1" dirty="0"/>
              <a:t>_________ </a:t>
            </a:r>
            <a:r>
              <a:rPr lang="cs-CZ" dirty="0"/>
              <a:t>jako </a:t>
            </a:r>
            <a:r>
              <a:rPr lang="cs-CZ" dirty="0" smtClean="0"/>
              <a:t>kotě</a:t>
            </a:r>
            <a:endParaRPr lang="cs-CZ" dirty="0"/>
          </a:p>
          <a:p>
            <a:r>
              <a:rPr lang="cs-CZ" dirty="0"/>
              <a:t>_________ jako liška</a:t>
            </a:r>
          </a:p>
          <a:p>
            <a:r>
              <a:rPr lang="cs-CZ" dirty="0"/>
              <a:t>_________ jako topol</a:t>
            </a:r>
          </a:p>
          <a:p>
            <a:r>
              <a:rPr lang="cs-CZ" dirty="0"/>
              <a:t>_________ jako blesk</a:t>
            </a:r>
          </a:p>
          <a:p>
            <a:r>
              <a:rPr lang="cs-CZ" dirty="0"/>
              <a:t>_________ jako kniha</a:t>
            </a:r>
          </a:p>
          <a:p>
            <a:r>
              <a:rPr lang="cs-CZ" dirty="0"/>
              <a:t>_________ jako </a:t>
            </a:r>
            <a:r>
              <a:rPr lang="cs-CZ" dirty="0" smtClean="0"/>
              <a:t>brčál</a:t>
            </a:r>
          </a:p>
          <a:p>
            <a:r>
              <a:rPr lang="cs-CZ" dirty="0" smtClean="0"/>
              <a:t>_________ jako beran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effectLst>
            <a:glow rad="635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________ jako stěna</a:t>
            </a:r>
          </a:p>
          <a:p>
            <a:r>
              <a:rPr lang="cs-CZ" dirty="0" smtClean="0"/>
              <a:t>_______ jako psí čumák</a:t>
            </a:r>
          </a:p>
          <a:p>
            <a:r>
              <a:rPr lang="cs-CZ" dirty="0" smtClean="0"/>
              <a:t>________ jako dub</a:t>
            </a:r>
          </a:p>
          <a:p>
            <a:r>
              <a:rPr lang="cs-CZ" dirty="0" smtClean="0"/>
              <a:t>________ jako pařez</a:t>
            </a:r>
          </a:p>
          <a:p>
            <a:r>
              <a:rPr lang="cs-CZ" dirty="0" smtClean="0"/>
              <a:t>______ jako pomněnky</a:t>
            </a:r>
          </a:p>
          <a:p>
            <a:r>
              <a:rPr lang="cs-CZ" dirty="0" smtClean="0"/>
              <a:t>________ jako rak</a:t>
            </a:r>
          </a:p>
          <a:p>
            <a:r>
              <a:rPr lang="cs-CZ" dirty="0" smtClean="0"/>
              <a:t>________ jako lev</a:t>
            </a:r>
          </a:p>
          <a:p>
            <a:r>
              <a:rPr lang="cs-CZ" dirty="0" smtClean="0"/>
              <a:t>________ jako slepice</a:t>
            </a:r>
          </a:p>
          <a:p>
            <a:r>
              <a:rPr lang="cs-CZ" dirty="0" smtClean="0"/>
              <a:t>________ jako včelka</a:t>
            </a:r>
            <a:endParaRPr lang="cs-CZ" dirty="0"/>
          </a:p>
        </p:txBody>
      </p:sp>
      <p:pic>
        <p:nvPicPr>
          <p:cNvPr id="2050" name="Picture 2" descr="C:\Users\DykovaA\AppData\Local\Microsoft\Windows\Temporary Internet Files\Content.IE5\DE4CGPLA\MC900240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381" y="5054803"/>
            <a:ext cx="1713586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DE4CGPLA\MC9003244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75987"/>
            <a:ext cx="123970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63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Utvoř přídavná jména. Pozor na jejich pravopis. Užij je ve větách.</a:t>
            </a: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1038216"/>
              </p:ext>
            </p:extLst>
          </p:nvPr>
        </p:nvGraphicFramePr>
        <p:xfrm>
          <a:off x="1547664" y="1844824"/>
          <a:ext cx="60960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cena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cenný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kámen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výkon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ráno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8884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vina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telefon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zákon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ochrana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784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286</Words>
  <Application>Microsoft Office PowerPoint</Application>
  <PresentationFormat>Předvádění na obrazovce (4:3)</PresentationFormat>
  <Paragraphs>86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Skloňuj tyto výrazy.</vt:lpstr>
      <vt:lpstr>Napiš to jinak</vt:lpstr>
      <vt:lpstr>Do přirovnání doplň vhodné přídavné jméno.</vt:lpstr>
      <vt:lpstr>Utvoř přídavná jména. Pozor na jejich pravopis. Užij je ve větách.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2012-03-11T22:17:49Z</dcterms:modified>
</cp:coreProperties>
</file>