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68" r:id="rId4"/>
    <p:sldId id="269" r:id="rId5"/>
    <p:sldId id="271" r:id="rId6"/>
    <p:sldId id="272" r:id="rId7"/>
    <p:sldId id="273" r:id="rId8"/>
    <p:sldId id="276" r:id="rId9"/>
    <p:sldId id="270" r:id="rId10"/>
    <p:sldId id="274" r:id="rId11"/>
    <p:sldId id="275" r:id="rId12"/>
    <p:sldId id="267" r:id="rId13"/>
    <p:sldId id="27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99"/>
    <a:srgbClr val="339966"/>
    <a:srgbClr val="228E27"/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45" autoAdjust="0"/>
    <p:restoredTop sz="94660"/>
  </p:normalViewPr>
  <p:slideViewPr>
    <p:cSldViewPr>
      <p:cViewPr>
        <p:scale>
          <a:sx n="100" d="100"/>
          <a:sy n="100" d="100"/>
        </p:scale>
        <p:origin x="-36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2171838" cy="9217183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1647AFAC-022E-4489-BE3B-E458864A4E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89CA9804-AA7B-429E-A50E-FFF1CED2AC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3FC623E-64BC-46CD-A743-66F9B40EC4B8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B9897B1-D5A6-4173-917C-A695D1C8DFA3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9CA9804-AA7B-429E-A50E-FFF1CED2ACEA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9CA9804-AA7B-429E-A50E-FFF1CED2ACEA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9CA9804-AA7B-429E-A50E-FFF1CED2ACEA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9CA9804-AA7B-429E-A50E-FFF1CED2ACEA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388455-0E7E-4062-80D9-948CAC1B65F4}" type="slidenum">
              <a:rPr lang="cs-CZ" smtClean="0"/>
              <a:pPr/>
              <a:t>12</a:t>
            </a:fld>
            <a:endParaRPr lang="cs-CZ" smtClean="0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388455-0E7E-4062-80D9-948CAC1B65F4}" type="slidenum">
              <a:rPr lang="cs-CZ" smtClean="0"/>
              <a:pPr/>
              <a:t>13</a:t>
            </a:fld>
            <a:endParaRPr lang="cs-CZ" smtClean="0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FCB9B4-7E2F-42CA-AB53-076211CDB3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543F8A-1334-4D81-82CB-AF7C58494F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2F4A7C-BF89-44C4-835C-7BA27C81E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E1FC0D-A32A-436E-83F3-8A0CB45FA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50F860-F2F8-47B1-9678-7D5F9DF7DB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815686-DFAF-496A-B525-59248B7B3F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A3DC24-AA6E-4D63-BE3C-ECC2A64C3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62F293-1D46-4CC9-8DB8-99EAE7ED88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979D08-1830-4C41-B5E9-18605389B8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D3C4DD-772A-408F-AA55-0BF4F9AC5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0E278C-91F5-4D52-BB44-3118810A3B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87EB3A-586C-426F-82F6-F12C29943B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2B548F-2F23-49D9-BF25-D5C4F93C7C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fld id="{A0329532-78DD-4E78-B917-6AE6453910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mbiz.ru/WP-contend/uploads/10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stercard.com/ru/consumer/_assets/hand.png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ctrlc.ru/wp-content/uploads/2012/10/1306868245_306867916_shopping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russian.cri.cn/mmsource/images/2011/06/17/4d0ebb7a4bbe4c028db90132da2fafb5.jpg" TargetMode="External"/><Relationship Id="rId5" Type="http://schemas.openxmlformats.org/officeDocument/2006/relationships/hyperlink" Target="http://cqr.com.ua/imgs/15.jpg" TargetMode="External"/><Relationship Id="rId10" Type="http://schemas.openxmlformats.org/officeDocument/2006/relationships/hyperlink" Target="http://zarabotay-dengy.ru/wp-content/images/2012-06-26/kak-otkryt-internet-magazin_1.jpg" TargetMode="External"/><Relationship Id="rId4" Type="http://schemas.openxmlformats.org/officeDocument/2006/relationships/hyperlink" Target="http://www.hombiz.ru/WP-contend/uploads/10" TargetMode="External"/><Relationship Id="rId9" Type="http://schemas.openxmlformats.org/officeDocument/2006/relationships/hyperlink" Target="http://www.xolodshop.ru/uploads/posts/2011-07/1310126858_kak-oborudovat-svoi-magazi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2051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7FFAD70-9427-4A1A-B794-8798BB28A121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205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2053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6" name="Picture 11" descr="logo2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2058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4A8AB0D-2720-4297-946C-AE10E8CD7B73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307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</p:nvPr>
        </p:nvGraphicFramePr>
        <p:xfrm>
          <a:off x="1403350" y="1700213"/>
          <a:ext cx="6697663" cy="4335160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С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ZJ-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RJ-1_16 Nákupy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Milena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Luxíková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Obchody, nákupy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ročník SOŠ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Únor  2013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se slovíčky, komunikativní situace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Materiál je určený k osvojování a procvičování základní slovní zásoby. Obrázky  a fotografii účtenky lze využít k popisu a rozhovorům. V závěru příklady rozhovorů.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2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113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4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5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6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87EB3A-586C-426F-82F6-F12C29943B46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91736" y="0"/>
            <a:ext cx="39741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buNone/>
            </a:pPr>
            <a:r>
              <a:rPr lang="ru-RU" sz="7200" b="1" dirty="0" smtClean="0"/>
              <a:t>Покупки</a:t>
            </a:r>
            <a:endParaRPr lang="cs-CZ" sz="7200" b="1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8FEFE"/>
              </a:clrFrom>
              <a:clrTo>
                <a:srgbClr val="F8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664" y="1717416"/>
            <a:ext cx="5109925" cy="5140584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341436" y="6489408"/>
            <a:ext cx="18473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endParaRPr lang="cs-CZ" sz="800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1412" y="6489408"/>
            <a:ext cx="556755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1000" dirty="0" smtClean="0">
                <a:hlinkClick r:id="rId3"/>
              </a:rPr>
              <a:t>www.</a:t>
            </a:r>
            <a:r>
              <a:rPr lang="cs-CZ" sz="1000" dirty="0" err="1" smtClean="0">
                <a:hlinkClick r:id="rId3"/>
              </a:rPr>
              <a:t>hombiz.ru</a:t>
            </a:r>
            <a:r>
              <a:rPr lang="cs-CZ" sz="1000" dirty="0" smtClean="0">
                <a:hlinkClick r:id="rId3"/>
              </a:rPr>
              <a:t>/WP-</a:t>
            </a:r>
            <a:r>
              <a:rPr lang="cs-CZ" sz="1000" dirty="0" err="1" smtClean="0">
                <a:hlinkClick r:id="rId3"/>
              </a:rPr>
              <a:t>contend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uploads</a:t>
            </a:r>
            <a:r>
              <a:rPr lang="cs-CZ" sz="1000" dirty="0" smtClean="0">
                <a:hlinkClick r:id="rId3"/>
              </a:rPr>
              <a:t>/10</a:t>
            </a:r>
            <a:r>
              <a:rPr lang="ru-RU" sz="1000" dirty="0" smtClean="0"/>
              <a:t>/</a:t>
            </a:r>
            <a:r>
              <a:rPr lang="cs-CZ" sz="1000" dirty="0" smtClean="0"/>
              <a:t> </a:t>
            </a:r>
            <a:r>
              <a:rPr lang="ru-RU" sz="1000" dirty="0" smtClean="0"/>
              <a:t>Бизнес-идея-Покупки-онлайн-в-супермаркете4.</a:t>
            </a:r>
            <a:r>
              <a:rPr lang="cs-CZ" sz="1000" dirty="0" err="1" smtClean="0"/>
              <a:t>jpg</a:t>
            </a:r>
            <a:endParaRPr lang="cs-CZ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446070" y="4858720"/>
            <a:ext cx="2697930" cy="199928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/>
            <a:tailEnd/>
          </a:ln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A3DC24-AA6E-4D63-BE3C-ECC2A64C36D2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81508" y="998676"/>
            <a:ext cx="3466911" cy="41426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800" dirty="0" smtClean="0"/>
              <a:t>кошел</a:t>
            </a:r>
            <a:r>
              <a:rPr lang="cs-CZ" sz="2800" dirty="0" smtClean="0">
                <a:latin typeface="Calibri"/>
              </a:rPr>
              <a:t>ë</a:t>
            </a:r>
            <a:r>
              <a:rPr lang="ru-RU" sz="2800" dirty="0" smtClean="0"/>
              <a:t>к</a:t>
            </a:r>
          </a:p>
          <a:p>
            <a:pPr>
              <a:buNone/>
            </a:pPr>
            <a:r>
              <a:rPr lang="ru-RU" sz="2800" dirty="0"/>
              <a:t>м</a:t>
            </a:r>
            <a:r>
              <a:rPr lang="ru-RU" sz="2800" dirty="0" smtClean="0"/>
              <a:t>агазин</a:t>
            </a:r>
          </a:p>
          <a:p>
            <a:pPr>
              <a:buNone/>
            </a:pPr>
            <a:r>
              <a:rPr lang="ru-RU" sz="2800" dirty="0"/>
              <a:t>к</a:t>
            </a:r>
            <a:r>
              <a:rPr lang="ru-RU" sz="2800" dirty="0" smtClean="0"/>
              <a:t>редитная карточка</a:t>
            </a:r>
          </a:p>
          <a:p>
            <a:pPr>
              <a:buNone/>
            </a:pPr>
            <a:r>
              <a:rPr lang="ru-RU" sz="2800" dirty="0"/>
              <a:t>з</a:t>
            </a:r>
            <a:r>
              <a:rPr lang="ru-RU" sz="2800" dirty="0" smtClean="0"/>
              <a:t>аказать</a:t>
            </a:r>
          </a:p>
          <a:p>
            <a:pPr>
              <a:buNone/>
            </a:pPr>
            <a:r>
              <a:rPr lang="ru-RU" sz="2800" dirty="0"/>
              <a:t>и</a:t>
            </a:r>
            <a:r>
              <a:rPr lang="ru-RU" sz="2800" dirty="0" smtClean="0"/>
              <a:t>зделие, продукт</a:t>
            </a:r>
          </a:p>
          <a:p>
            <a:pPr>
              <a:buNone/>
            </a:pPr>
            <a:r>
              <a:rPr lang="ru-RU" sz="2800" dirty="0"/>
              <a:t>п</a:t>
            </a:r>
            <a:r>
              <a:rPr lang="ru-RU" sz="2800" dirty="0" smtClean="0"/>
              <a:t>рилавок</a:t>
            </a:r>
          </a:p>
          <a:p>
            <a:pPr>
              <a:buNone/>
            </a:pPr>
            <a:r>
              <a:rPr lang="ru-RU" sz="2800" dirty="0"/>
              <a:t>ж</a:t>
            </a:r>
            <a:r>
              <a:rPr lang="ru-RU" sz="2800" dirty="0" smtClean="0"/>
              <a:t>аловаться</a:t>
            </a:r>
          </a:p>
          <a:p>
            <a:pPr>
              <a:buNone/>
            </a:pPr>
            <a:r>
              <a:rPr lang="ru-RU" sz="2800" dirty="0"/>
              <a:t>я</a:t>
            </a:r>
            <a:r>
              <a:rPr lang="ru-RU" sz="2800" dirty="0" smtClean="0"/>
              <a:t>рлык с ценами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02084" y="998676"/>
            <a:ext cx="2731004" cy="41426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800" dirty="0"/>
              <a:t>д</a:t>
            </a:r>
            <a:r>
              <a:rPr lang="ru-RU" sz="2800" dirty="0" smtClean="0"/>
              <a:t>ешевый</a:t>
            </a:r>
          </a:p>
          <a:p>
            <a:pPr>
              <a:buNone/>
            </a:pPr>
            <a:r>
              <a:rPr lang="ru-RU" sz="2800" dirty="0"/>
              <a:t>д</a:t>
            </a:r>
            <a:r>
              <a:rPr lang="ru-RU" sz="2800" dirty="0" smtClean="0"/>
              <a:t>еньги</a:t>
            </a:r>
          </a:p>
          <a:p>
            <a:pPr>
              <a:buNone/>
            </a:pPr>
            <a:r>
              <a:rPr lang="ru-RU" sz="2800" dirty="0"/>
              <a:t>к</a:t>
            </a:r>
            <a:r>
              <a:rPr lang="ru-RU" sz="2800" dirty="0" smtClean="0"/>
              <a:t>асса</a:t>
            </a:r>
          </a:p>
          <a:p>
            <a:pPr>
              <a:buNone/>
            </a:pPr>
            <a:r>
              <a:rPr lang="ru-RU" sz="2800" dirty="0"/>
              <a:t>т</a:t>
            </a:r>
            <a:r>
              <a:rPr lang="ru-RU" sz="2800" dirty="0" smtClean="0"/>
              <a:t>овар</a:t>
            </a:r>
          </a:p>
          <a:p>
            <a:pPr>
              <a:buNone/>
            </a:pPr>
            <a:r>
              <a:rPr lang="ru-RU" sz="2800" dirty="0"/>
              <a:t>с</a:t>
            </a:r>
            <a:r>
              <a:rPr lang="ru-RU" sz="2800" dirty="0" smtClean="0"/>
              <a:t>тоимость</a:t>
            </a:r>
          </a:p>
          <a:p>
            <a:pPr>
              <a:buNone/>
            </a:pPr>
            <a:r>
              <a:rPr lang="ru-RU" sz="2800" dirty="0"/>
              <a:t>в</a:t>
            </a:r>
            <a:r>
              <a:rPr lang="ru-RU" sz="2800" dirty="0" smtClean="0"/>
              <a:t>ернуть деньги</a:t>
            </a:r>
          </a:p>
          <a:p>
            <a:pPr>
              <a:buNone/>
            </a:pPr>
            <a:r>
              <a:rPr lang="ru-RU" sz="2800" dirty="0"/>
              <a:t>с</a:t>
            </a:r>
            <a:r>
              <a:rPr lang="ru-RU" sz="2800" dirty="0" smtClean="0"/>
              <a:t>кидка</a:t>
            </a:r>
          </a:p>
          <a:p>
            <a:pPr>
              <a:buNone/>
            </a:pPr>
            <a:r>
              <a:rPr lang="ru-RU" sz="2800" dirty="0" smtClean="0"/>
              <a:t>монета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81748" y="548616"/>
            <a:ext cx="2520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ru-RU" dirty="0" smtClean="0"/>
              <a:t>Переведите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382108" y="6627168"/>
            <a:ext cx="1800240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900" dirty="0" smtClean="0"/>
              <a:t>http://cqr.com.ua/imgs/15.jpg</a:t>
            </a:r>
            <a:endParaRPr lang="cs-CZ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462252" y="4089414"/>
            <a:ext cx="2587464" cy="2768586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/>
            <a:tailEnd/>
          </a:ln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A3DC24-AA6E-4D63-BE3C-ECC2A64C36D2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81508" y="998676"/>
            <a:ext cx="2263761" cy="41426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800" dirty="0" smtClean="0"/>
              <a:t>peněženka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obchod</a:t>
            </a:r>
            <a:endParaRPr lang="ru-RU" sz="2800" dirty="0" smtClean="0"/>
          </a:p>
          <a:p>
            <a:pPr>
              <a:buNone/>
            </a:pPr>
            <a:r>
              <a:rPr lang="cs-CZ" sz="2800" dirty="0"/>
              <a:t>k</a:t>
            </a:r>
            <a:r>
              <a:rPr lang="cs-CZ" sz="2800" dirty="0" smtClean="0"/>
              <a:t>reditní karta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objednat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výrobek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pult</a:t>
            </a:r>
            <a:endParaRPr lang="ru-RU" sz="2800" dirty="0" smtClean="0"/>
          </a:p>
          <a:p>
            <a:pPr>
              <a:buNone/>
            </a:pPr>
            <a:r>
              <a:rPr lang="cs-CZ" sz="2800" dirty="0"/>
              <a:t>s</a:t>
            </a:r>
            <a:r>
              <a:rPr lang="cs-CZ" sz="2800" dirty="0" smtClean="0"/>
              <a:t>těžovat si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cenovka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02084" y="998676"/>
            <a:ext cx="2143536" cy="41426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800" dirty="0" smtClean="0"/>
              <a:t>levný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peníze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pokladna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zboží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cena</a:t>
            </a:r>
            <a:endParaRPr lang="ru-RU" sz="2800" dirty="0" smtClean="0"/>
          </a:p>
          <a:p>
            <a:pPr>
              <a:buNone/>
            </a:pPr>
            <a:r>
              <a:rPr lang="cs-CZ" sz="2800" dirty="0"/>
              <a:t>v</a:t>
            </a:r>
            <a:r>
              <a:rPr lang="cs-CZ" sz="2800" dirty="0" smtClean="0"/>
              <a:t>rátit peníze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sleva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mince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2051664" y="6627168"/>
            <a:ext cx="5310708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900" dirty="0" smtClean="0"/>
              <a:t>http://russian.cri.cn/mmsource/images/2011/06/17/4d0ebb7a4bbe4c028db90132da2fafb5.jpg</a:t>
            </a:r>
            <a:endParaRPr lang="cs-CZ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7938" t="6492" r="10037"/>
          <a:stretch>
            <a:fillRect/>
          </a:stretch>
        </p:blipFill>
        <p:spPr bwMode="auto">
          <a:xfrm>
            <a:off x="6192216" y="4329120"/>
            <a:ext cx="2790372" cy="252888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/>
            <a:tailEnd/>
          </a:ln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A3DC24-AA6E-4D63-BE3C-ECC2A64C36D2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81508" y="998676"/>
            <a:ext cx="2736775" cy="41426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800" dirty="0" smtClean="0"/>
              <a:t>пакет</a:t>
            </a:r>
          </a:p>
          <a:p>
            <a:pPr>
              <a:buNone/>
            </a:pPr>
            <a:r>
              <a:rPr lang="ru-RU" sz="2800" dirty="0" smtClean="0"/>
              <a:t>размер</a:t>
            </a:r>
          </a:p>
          <a:p>
            <a:pPr>
              <a:buNone/>
            </a:pPr>
            <a:r>
              <a:rPr lang="ru-RU" sz="2800" dirty="0" smtClean="0"/>
              <a:t>распродажа</a:t>
            </a:r>
          </a:p>
          <a:p>
            <a:pPr>
              <a:buNone/>
            </a:pPr>
            <a:r>
              <a:rPr lang="ru-RU" sz="2800" dirty="0" smtClean="0"/>
              <a:t>рекламировать</a:t>
            </a:r>
          </a:p>
          <a:p>
            <a:pPr>
              <a:buNone/>
            </a:pPr>
            <a:r>
              <a:rPr lang="ru-RU" sz="2800" dirty="0" smtClean="0"/>
              <a:t>бутылка</a:t>
            </a:r>
          </a:p>
          <a:p>
            <a:pPr>
              <a:buNone/>
            </a:pPr>
            <a:r>
              <a:rPr lang="ru-RU" sz="2800" dirty="0" smtClean="0"/>
              <a:t>продавец</a:t>
            </a:r>
          </a:p>
          <a:p>
            <a:pPr>
              <a:buNone/>
            </a:pPr>
            <a:r>
              <a:rPr lang="ru-RU" sz="2800" dirty="0" smtClean="0"/>
              <a:t>продавщица</a:t>
            </a:r>
          </a:p>
          <a:p>
            <a:pPr>
              <a:buNone/>
            </a:pPr>
            <a:r>
              <a:rPr lang="ru-RU" sz="2800" dirty="0" smtClean="0"/>
              <a:t>наличность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02084" y="998676"/>
            <a:ext cx="2665410" cy="41426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800" dirty="0" smtClean="0"/>
              <a:t>дорогой</a:t>
            </a:r>
          </a:p>
          <a:p>
            <a:pPr>
              <a:buNone/>
            </a:pPr>
            <a:r>
              <a:rPr lang="ru-RU" sz="2800" dirty="0" smtClean="0"/>
              <a:t>продукты</a:t>
            </a:r>
          </a:p>
          <a:p>
            <a:pPr>
              <a:buNone/>
            </a:pPr>
            <a:r>
              <a:rPr lang="ru-RU" sz="2800" dirty="0" smtClean="0"/>
              <a:t>сдача</a:t>
            </a:r>
          </a:p>
          <a:p>
            <a:pPr>
              <a:buNone/>
            </a:pPr>
            <a:r>
              <a:rPr lang="ru-RU" sz="2800" dirty="0" smtClean="0"/>
              <a:t>гардероб</a:t>
            </a:r>
          </a:p>
          <a:p>
            <a:pPr>
              <a:buNone/>
            </a:pPr>
            <a:r>
              <a:rPr lang="ru-RU" sz="2800" dirty="0" smtClean="0"/>
              <a:t>кассир</a:t>
            </a:r>
          </a:p>
          <a:p>
            <a:pPr>
              <a:buNone/>
            </a:pPr>
            <a:r>
              <a:rPr lang="ru-RU" sz="2800" dirty="0"/>
              <a:t>ш</a:t>
            </a:r>
            <a:r>
              <a:rPr lang="ru-RU" sz="2800" dirty="0" smtClean="0"/>
              <a:t>триховой код</a:t>
            </a:r>
          </a:p>
          <a:p>
            <a:pPr>
              <a:buNone/>
            </a:pPr>
            <a:r>
              <a:rPr lang="ru-RU" sz="2800" dirty="0" smtClean="0"/>
              <a:t>тележка</a:t>
            </a:r>
          </a:p>
          <a:p>
            <a:pPr>
              <a:buNone/>
            </a:pPr>
            <a:r>
              <a:rPr lang="ru-RU" sz="2800" dirty="0" smtClean="0"/>
              <a:t>вес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3041796" y="6627168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900" dirty="0" smtClean="0"/>
              <a:t>http://ctrlc.ru/wp-content/uploads/2012/10/1306868245_306867916_shopping.jpg</a:t>
            </a:r>
            <a:endParaRPr lang="cs-CZ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13676" y="4149096"/>
            <a:ext cx="2430324" cy="2591578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/>
            <a:tailEnd/>
          </a:ln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A3DC24-AA6E-4D63-BE3C-ECC2A64C36D2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81508" y="998676"/>
            <a:ext cx="2113079" cy="41426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800" dirty="0" smtClean="0"/>
              <a:t>balík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rozměr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výprodej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reklamovat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láhev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prodavač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prodavačka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hotovost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12072" y="998676"/>
            <a:ext cx="2463303" cy="41426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800" dirty="0" smtClean="0"/>
              <a:t>drahý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potraviny</a:t>
            </a:r>
            <a:endParaRPr lang="ru-RU" sz="2800" dirty="0" smtClean="0"/>
          </a:p>
          <a:p>
            <a:pPr>
              <a:buNone/>
            </a:pPr>
            <a:r>
              <a:rPr lang="cs-CZ" sz="2800" dirty="0"/>
              <a:t>p</a:t>
            </a:r>
            <a:r>
              <a:rPr lang="cs-CZ" sz="2800" dirty="0" smtClean="0"/>
              <a:t>eníze nazpět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šatna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pokladní</a:t>
            </a:r>
            <a:endParaRPr lang="ru-RU" sz="2800" dirty="0" smtClean="0"/>
          </a:p>
          <a:p>
            <a:pPr>
              <a:buNone/>
            </a:pPr>
            <a:r>
              <a:rPr lang="cs-CZ" sz="2800" dirty="0"/>
              <a:t>č</a:t>
            </a:r>
            <a:r>
              <a:rPr lang="cs-CZ" sz="2800" dirty="0" smtClean="0"/>
              <a:t>árový kód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vozík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váha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3221820" y="6489408"/>
            <a:ext cx="3401844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900" dirty="0" smtClean="0"/>
              <a:t>http://www.</a:t>
            </a:r>
            <a:r>
              <a:rPr lang="cs-CZ" sz="900" dirty="0" err="1" smtClean="0"/>
              <a:t>mastercard.com</a:t>
            </a:r>
            <a:r>
              <a:rPr lang="cs-CZ" sz="900" dirty="0" smtClean="0"/>
              <a:t>/</a:t>
            </a:r>
            <a:r>
              <a:rPr lang="cs-CZ" sz="900" dirty="0" err="1" smtClean="0"/>
              <a:t>ru</a:t>
            </a:r>
            <a:r>
              <a:rPr lang="cs-CZ" sz="900" dirty="0" smtClean="0"/>
              <a:t>/</a:t>
            </a:r>
            <a:r>
              <a:rPr lang="cs-CZ" sz="900" dirty="0" err="1" smtClean="0"/>
              <a:t>consumer</a:t>
            </a:r>
            <a:r>
              <a:rPr lang="cs-CZ" sz="900" dirty="0" smtClean="0"/>
              <a:t>/_</a:t>
            </a:r>
            <a:r>
              <a:rPr lang="cs-CZ" sz="900" dirty="0" err="1" smtClean="0"/>
              <a:t>assets</a:t>
            </a:r>
            <a:r>
              <a:rPr lang="cs-CZ" sz="900" dirty="0" smtClean="0"/>
              <a:t>/</a:t>
            </a:r>
            <a:r>
              <a:rPr lang="cs-CZ" sz="900" dirty="0" err="1" smtClean="0"/>
              <a:t>hand.png</a:t>
            </a:r>
            <a:endParaRPr lang="cs-CZ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A3DC24-AA6E-4D63-BE3C-ECC2A64C36D2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3848"/>
            <a:ext cx="9144000" cy="6098976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0" y="6129360"/>
            <a:ext cx="5742156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900" dirty="0" smtClean="0"/>
              <a:t>http://www.</a:t>
            </a:r>
            <a:r>
              <a:rPr lang="cs-CZ" sz="900" dirty="0" err="1" smtClean="0"/>
              <a:t>xolodshop.ru</a:t>
            </a:r>
            <a:r>
              <a:rPr lang="cs-CZ" sz="900" dirty="0" smtClean="0"/>
              <a:t>/</a:t>
            </a:r>
            <a:r>
              <a:rPr lang="cs-CZ" sz="900" dirty="0" err="1" smtClean="0"/>
              <a:t>uploads</a:t>
            </a:r>
            <a:r>
              <a:rPr lang="cs-CZ" sz="900" dirty="0" smtClean="0"/>
              <a:t>/</a:t>
            </a:r>
            <a:r>
              <a:rPr lang="cs-CZ" sz="900" dirty="0" err="1" smtClean="0"/>
              <a:t>posts</a:t>
            </a:r>
            <a:r>
              <a:rPr lang="cs-CZ" sz="900" dirty="0" smtClean="0"/>
              <a:t>/2011-07/1310126858_</a:t>
            </a:r>
            <a:r>
              <a:rPr lang="cs-CZ" sz="900" dirty="0" err="1" smtClean="0"/>
              <a:t>kak</a:t>
            </a:r>
            <a:r>
              <a:rPr lang="cs-CZ" sz="900" dirty="0" smtClean="0"/>
              <a:t>-</a:t>
            </a:r>
            <a:r>
              <a:rPr lang="cs-CZ" sz="900" dirty="0" err="1" smtClean="0"/>
              <a:t>oborudovat</a:t>
            </a:r>
            <a:r>
              <a:rPr lang="cs-CZ" sz="900" dirty="0" smtClean="0"/>
              <a:t>-</a:t>
            </a:r>
            <a:r>
              <a:rPr lang="cs-CZ" sz="900" dirty="0" err="1" smtClean="0"/>
              <a:t>svoi</a:t>
            </a:r>
            <a:r>
              <a:rPr lang="cs-CZ" sz="900" dirty="0" smtClean="0"/>
              <a:t>-</a:t>
            </a:r>
            <a:r>
              <a:rPr lang="cs-CZ" sz="900" dirty="0" err="1" smtClean="0"/>
              <a:t>magazin.jpg</a:t>
            </a:r>
            <a:endParaRPr lang="cs-CZ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A3DC24-AA6E-4D63-BE3C-ECC2A64C36D2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  <p:pic>
        <p:nvPicPr>
          <p:cNvPr id="3" name="Obrázek 2" descr="DSC09552.JPG"/>
          <p:cNvPicPr>
            <a:picLocks noChangeAspect="1"/>
          </p:cNvPicPr>
          <p:nvPr/>
        </p:nvPicPr>
        <p:blipFill>
          <a:blip r:embed="rId2" cstate="print"/>
          <a:srcRect t="17187" b="27687"/>
          <a:stretch>
            <a:fillRect/>
          </a:stretch>
        </p:blipFill>
        <p:spPr>
          <a:xfrm>
            <a:off x="701483" y="187503"/>
            <a:ext cx="3179105" cy="648192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121940" y="458604"/>
            <a:ext cx="4735592" cy="26653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800" dirty="0" smtClean="0"/>
              <a:t>Посмотрите кассовый чек.</a:t>
            </a:r>
          </a:p>
          <a:p>
            <a:r>
              <a:rPr lang="ru-RU" sz="2800" dirty="0" smtClean="0"/>
              <a:t>Что купила семья?</a:t>
            </a:r>
          </a:p>
          <a:p>
            <a:r>
              <a:rPr lang="ru-RU" sz="2800" dirty="0" smtClean="0"/>
              <a:t>Что могли ещ</a:t>
            </a:r>
            <a:r>
              <a:rPr lang="cs-CZ" dirty="0" smtClean="0">
                <a:latin typeface="Calibri"/>
              </a:rPr>
              <a:t>ë</a:t>
            </a:r>
            <a:r>
              <a:rPr lang="ru-RU" sz="2800" dirty="0" smtClean="0"/>
              <a:t> купить?</a:t>
            </a:r>
          </a:p>
          <a:p>
            <a:r>
              <a:rPr lang="ru-RU" sz="2800" dirty="0" smtClean="0"/>
              <a:t>Что вы часто покупаете?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2180" y="2873255"/>
            <a:ext cx="3221820" cy="3661159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/>
            <a:tailEnd/>
          </a:ln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A3DC24-AA6E-4D63-BE3C-ECC2A64C36D2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0" y="1448736"/>
            <a:ext cx="9144000" cy="31947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ru-RU" sz="2800" dirty="0"/>
              <a:t>-</a:t>
            </a:r>
            <a:r>
              <a:rPr lang="cs-CZ" sz="2800" dirty="0" err="1" smtClean="0"/>
              <a:t>Покупки</a:t>
            </a:r>
            <a:r>
              <a:rPr lang="cs-CZ" sz="2800" dirty="0" smtClean="0"/>
              <a:t> </a:t>
            </a:r>
            <a:r>
              <a:rPr lang="cs-CZ" sz="2800" dirty="0" err="1"/>
              <a:t>одежды</a:t>
            </a:r>
            <a:r>
              <a:rPr lang="cs-CZ" sz="2800" dirty="0"/>
              <a:t> в </a:t>
            </a:r>
            <a:r>
              <a:rPr lang="cs-CZ" sz="2800" dirty="0" err="1"/>
              <a:t>этот</a:t>
            </a:r>
            <a:r>
              <a:rPr lang="cs-CZ" sz="2800" dirty="0"/>
              <a:t> </a:t>
            </a:r>
            <a:r>
              <a:rPr lang="cs-CZ" sz="2800" dirty="0" err="1"/>
              <a:t>раз</a:t>
            </a:r>
            <a:r>
              <a:rPr lang="cs-CZ" sz="2800" dirty="0"/>
              <a:t> в </a:t>
            </a:r>
            <a:r>
              <a:rPr lang="cs-CZ" sz="2800" dirty="0" err="1"/>
              <a:t>основном</a:t>
            </a:r>
            <a:r>
              <a:rPr lang="cs-CZ" sz="2800" dirty="0"/>
              <a:t> я </a:t>
            </a:r>
            <a:r>
              <a:rPr lang="cs-CZ" sz="2800" dirty="0" err="1"/>
              <a:t>сделала</a:t>
            </a:r>
            <a:r>
              <a:rPr lang="cs-CZ" sz="2800" dirty="0"/>
              <a:t> в </a:t>
            </a:r>
            <a:r>
              <a:rPr lang="cs-CZ" sz="2800" dirty="0" err="1"/>
              <a:t>интернет</a:t>
            </a:r>
            <a:r>
              <a:rPr lang="cs-CZ" sz="2800" dirty="0"/>
              <a:t>-</a:t>
            </a:r>
            <a:r>
              <a:rPr lang="cs-CZ" sz="2800" dirty="0" err="1"/>
              <a:t>магазине</a:t>
            </a:r>
            <a:r>
              <a:rPr lang="cs-CZ" sz="2800" dirty="0"/>
              <a:t>,</a:t>
            </a:r>
            <a:r>
              <a:rPr lang="cs-CZ" sz="2800" dirty="0" err="1"/>
              <a:t>раньше</a:t>
            </a:r>
            <a:r>
              <a:rPr lang="cs-CZ" sz="2800" dirty="0"/>
              <a:t> </a:t>
            </a:r>
            <a:r>
              <a:rPr lang="cs-CZ" sz="2800" dirty="0" err="1"/>
              <a:t>такого</a:t>
            </a:r>
            <a:r>
              <a:rPr lang="cs-CZ" sz="2800" dirty="0"/>
              <a:t> </a:t>
            </a:r>
            <a:r>
              <a:rPr lang="cs-CZ" sz="2800" dirty="0" err="1"/>
              <a:t>опыта</a:t>
            </a:r>
            <a:r>
              <a:rPr lang="cs-CZ" sz="2800" dirty="0"/>
              <a:t> </a:t>
            </a:r>
            <a:r>
              <a:rPr lang="cs-CZ" sz="2800" dirty="0" err="1"/>
              <a:t>не</a:t>
            </a:r>
            <a:r>
              <a:rPr lang="cs-CZ" sz="2800" dirty="0"/>
              <a:t> </a:t>
            </a:r>
            <a:r>
              <a:rPr lang="cs-CZ" sz="2800" dirty="0" err="1" smtClean="0"/>
              <a:t>имела</a:t>
            </a:r>
            <a:r>
              <a:rPr lang="ru-RU" sz="2800" dirty="0" smtClean="0"/>
              <a:t>. К</a:t>
            </a:r>
            <a:r>
              <a:rPr lang="cs-CZ" sz="2800" dirty="0" err="1" smtClean="0"/>
              <a:t>ачеством</a:t>
            </a:r>
            <a:r>
              <a:rPr lang="cs-CZ" sz="2800" dirty="0" smtClean="0"/>
              <a:t> </a:t>
            </a:r>
            <a:r>
              <a:rPr lang="cs-CZ" sz="2800" dirty="0" err="1"/>
              <a:t>вещей</a:t>
            </a:r>
            <a:r>
              <a:rPr lang="cs-CZ" sz="2800" dirty="0"/>
              <a:t> я </a:t>
            </a:r>
            <a:r>
              <a:rPr lang="cs-CZ" sz="2800" dirty="0" err="1"/>
              <a:t>вполне</a:t>
            </a:r>
            <a:r>
              <a:rPr lang="cs-CZ" sz="2800" dirty="0"/>
              <a:t> </a:t>
            </a:r>
            <a:r>
              <a:rPr lang="cs-CZ" sz="2800" dirty="0" err="1"/>
              <a:t>довольна</a:t>
            </a:r>
            <a:r>
              <a:rPr lang="cs-CZ" sz="2800" dirty="0" smtClean="0"/>
              <a:t>!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ru-RU" sz="2800" dirty="0" smtClean="0"/>
              <a:t>-Я</a:t>
            </a:r>
            <a:r>
              <a:rPr lang="cs-CZ" sz="2800" dirty="0" smtClean="0"/>
              <a:t> </a:t>
            </a:r>
            <a:r>
              <a:rPr lang="cs-CZ" sz="2800" dirty="0" err="1"/>
              <a:t>делала</a:t>
            </a:r>
            <a:r>
              <a:rPr lang="cs-CZ" sz="2800" dirty="0"/>
              <a:t> </a:t>
            </a:r>
            <a:r>
              <a:rPr lang="cs-CZ" sz="2800" dirty="0" err="1"/>
              <a:t>заказ</a:t>
            </a:r>
            <a:r>
              <a:rPr lang="cs-CZ" sz="2800" dirty="0"/>
              <a:t> </a:t>
            </a:r>
            <a:r>
              <a:rPr lang="cs-CZ" sz="2800" dirty="0" err="1"/>
              <a:t>одежды</a:t>
            </a:r>
            <a:r>
              <a:rPr lang="cs-CZ" sz="2800" dirty="0"/>
              <a:t> </a:t>
            </a:r>
            <a:r>
              <a:rPr lang="cs-CZ" sz="2800" dirty="0" err="1"/>
              <a:t>на</a:t>
            </a:r>
            <a:r>
              <a:rPr lang="cs-CZ" sz="2800" dirty="0"/>
              <a:t> </a:t>
            </a:r>
            <a:r>
              <a:rPr lang="cs-CZ" sz="2800" dirty="0" err="1" smtClean="0"/>
              <a:t>сайте</a:t>
            </a:r>
            <a:r>
              <a:rPr lang="ru-RU" sz="2800" dirty="0" smtClean="0"/>
              <a:t>.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ru-RU" sz="2800" dirty="0" err="1"/>
              <a:t>П</a:t>
            </a:r>
            <a:r>
              <a:rPr lang="cs-CZ" sz="2800" dirty="0" err="1" smtClean="0"/>
              <a:t>осылка</a:t>
            </a:r>
            <a:r>
              <a:rPr lang="cs-CZ" sz="2800" dirty="0" smtClean="0"/>
              <a:t> </a:t>
            </a:r>
            <a:r>
              <a:rPr lang="cs-CZ" sz="2800" dirty="0" err="1"/>
              <a:t>ко</a:t>
            </a:r>
            <a:r>
              <a:rPr lang="cs-CZ" sz="2800" dirty="0"/>
              <a:t> </a:t>
            </a:r>
            <a:r>
              <a:rPr lang="cs-CZ" sz="2800" dirty="0" err="1"/>
              <a:t>мне</a:t>
            </a:r>
            <a:r>
              <a:rPr lang="cs-CZ" sz="2800" dirty="0"/>
              <a:t> </a:t>
            </a:r>
            <a:r>
              <a:rPr lang="cs-CZ" sz="2800" dirty="0" err="1"/>
              <a:t>дошла</a:t>
            </a:r>
            <a:r>
              <a:rPr lang="cs-CZ" sz="2800" dirty="0"/>
              <a:t> </a:t>
            </a:r>
            <a:r>
              <a:rPr lang="cs-CZ" sz="2800" dirty="0" err="1" smtClean="0"/>
              <a:t>очень</a:t>
            </a:r>
            <a:endParaRPr lang="ru-RU" sz="2800" dirty="0" smtClean="0"/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err="1"/>
              <a:t>быстро</a:t>
            </a:r>
            <a:r>
              <a:rPr lang="cs-CZ" sz="2800" dirty="0"/>
              <a:t>(</a:t>
            </a:r>
            <a:r>
              <a:rPr lang="cs-CZ" sz="2800" dirty="0" err="1"/>
              <a:t>где</a:t>
            </a:r>
            <a:r>
              <a:rPr lang="cs-CZ" sz="2800" dirty="0"/>
              <a:t>-</a:t>
            </a:r>
            <a:r>
              <a:rPr lang="cs-CZ" sz="2800" dirty="0" err="1"/>
              <a:t>то</a:t>
            </a:r>
            <a:r>
              <a:rPr lang="cs-CZ" sz="2800" dirty="0"/>
              <a:t> </a:t>
            </a:r>
            <a:r>
              <a:rPr lang="cs-CZ" sz="2800" dirty="0" err="1"/>
              <a:t>за</a:t>
            </a:r>
            <a:r>
              <a:rPr lang="cs-CZ" sz="2800" dirty="0"/>
              <a:t> </a:t>
            </a:r>
            <a:r>
              <a:rPr lang="cs-CZ" sz="2800" dirty="0" err="1"/>
              <a:t>неделю</a:t>
            </a:r>
            <a:r>
              <a:rPr lang="cs-CZ" sz="2800" dirty="0"/>
              <a:t>!)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472" y="728640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412" y="188568"/>
            <a:ext cx="39774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800" dirty="0" smtClean="0"/>
              <a:t>Прочитайте разговоры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3563256" y="6627168"/>
            <a:ext cx="5580744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900" dirty="0" smtClean="0"/>
              <a:t>http://zarabotay-dengy.ru/wp-content/images/2012-06-26/kak-otkryt-internet-magazin_1.jpg</a:t>
            </a:r>
            <a:endParaRPr lang="cs-CZ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A3DC24-AA6E-4D63-BE3C-ECC2A64C36D2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0" y="548616"/>
            <a:ext cx="9144000" cy="56076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ru-RU" sz="2800" dirty="0" smtClean="0"/>
              <a:t>-</a:t>
            </a:r>
            <a:r>
              <a:rPr lang="cs-CZ" sz="2800" dirty="0" err="1" smtClean="0"/>
              <a:t>Лично</a:t>
            </a:r>
            <a:r>
              <a:rPr lang="cs-CZ" sz="2800" dirty="0" smtClean="0"/>
              <a:t> </a:t>
            </a:r>
            <a:r>
              <a:rPr lang="cs-CZ" sz="2800" dirty="0" err="1"/>
              <a:t>мне</a:t>
            </a:r>
            <a:r>
              <a:rPr lang="cs-CZ" sz="2800" dirty="0"/>
              <a:t> </a:t>
            </a:r>
            <a:r>
              <a:rPr lang="cs-CZ" sz="2800" dirty="0" err="1"/>
              <a:t>понравилось</a:t>
            </a:r>
            <a:r>
              <a:rPr lang="cs-CZ" sz="2800" dirty="0"/>
              <a:t> </a:t>
            </a:r>
            <a:r>
              <a:rPr lang="cs-CZ" sz="2800" dirty="0" err="1"/>
              <a:t>твое</a:t>
            </a:r>
            <a:r>
              <a:rPr lang="cs-CZ" sz="2800" dirty="0"/>
              <a:t> </a:t>
            </a:r>
            <a:r>
              <a:rPr lang="cs-CZ" sz="2800" dirty="0" err="1"/>
              <a:t>бирюзовое</a:t>
            </a:r>
            <a:r>
              <a:rPr lang="cs-CZ" sz="2800" dirty="0"/>
              <a:t> </a:t>
            </a:r>
            <a:r>
              <a:rPr lang="cs-CZ" sz="2800" dirty="0" err="1"/>
              <a:t>платье</a:t>
            </a:r>
            <a:r>
              <a:rPr lang="cs-CZ" sz="2800" dirty="0"/>
              <a:t>,</a:t>
            </a:r>
            <a:r>
              <a:rPr lang="cs-CZ" sz="2800" dirty="0" err="1"/>
              <a:t>сумка</a:t>
            </a:r>
            <a:r>
              <a:rPr lang="cs-CZ" sz="2800" dirty="0"/>
              <a:t> с </a:t>
            </a:r>
            <a:r>
              <a:rPr lang="cs-CZ" sz="2800" dirty="0" err="1"/>
              <a:t>брелоком</a:t>
            </a:r>
            <a:r>
              <a:rPr lang="cs-CZ" sz="2800" dirty="0"/>
              <a:t>,</a:t>
            </a:r>
            <a:r>
              <a:rPr lang="cs-CZ" sz="2800" dirty="0" err="1"/>
              <a:t>ремень</a:t>
            </a:r>
            <a:r>
              <a:rPr lang="cs-CZ" sz="2800" dirty="0"/>
              <a:t>,</a:t>
            </a:r>
            <a:r>
              <a:rPr lang="cs-CZ" sz="2800" dirty="0" err="1"/>
              <a:t>вельветовые</a:t>
            </a:r>
            <a:r>
              <a:rPr lang="cs-CZ" sz="2800" dirty="0"/>
              <a:t> </a:t>
            </a:r>
            <a:r>
              <a:rPr lang="cs-CZ" sz="2800" dirty="0" err="1"/>
              <a:t>ботинки</a:t>
            </a:r>
            <a:r>
              <a:rPr lang="cs-CZ" sz="2800" dirty="0"/>
              <a:t>,</a:t>
            </a:r>
            <a:r>
              <a:rPr lang="cs-CZ" sz="2800" dirty="0" err="1"/>
              <a:t>три</a:t>
            </a:r>
            <a:r>
              <a:rPr lang="cs-CZ" sz="2800" dirty="0"/>
              <a:t> </a:t>
            </a:r>
            <a:r>
              <a:rPr lang="cs-CZ" sz="2800" dirty="0" err="1"/>
              <a:t>подвески</a:t>
            </a:r>
            <a:r>
              <a:rPr lang="cs-CZ" sz="2800" dirty="0"/>
              <a:t>(</a:t>
            </a:r>
            <a:r>
              <a:rPr lang="cs-CZ" sz="2800" dirty="0" err="1"/>
              <a:t>особенно</a:t>
            </a:r>
            <a:r>
              <a:rPr lang="cs-CZ" sz="2800" dirty="0"/>
              <a:t> </a:t>
            </a:r>
            <a:r>
              <a:rPr lang="cs-CZ" sz="2800" dirty="0" err="1"/>
              <a:t>золотистый</a:t>
            </a:r>
            <a:r>
              <a:rPr lang="cs-CZ" sz="2800" dirty="0"/>
              <a:t> </a:t>
            </a:r>
            <a:r>
              <a:rPr lang="cs-CZ" sz="2800" dirty="0" err="1"/>
              <a:t>крестик</a:t>
            </a:r>
            <a:r>
              <a:rPr lang="cs-CZ" sz="2800" dirty="0"/>
              <a:t>),и </a:t>
            </a:r>
            <a:r>
              <a:rPr lang="cs-CZ" sz="2800" dirty="0" err="1"/>
              <a:t>эти</a:t>
            </a:r>
            <a:r>
              <a:rPr lang="cs-CZ" sz="2800" dirty="0"/>
              <a:t> </a:t>
            </a:r>
            <a:r>
              <a:rPr lang="cs-CZ" sz="2800" dirty="0" err="1"/>
              <a:t>классные</a:t>
            </a:r>
            <a:r>
              <a:rPr lang="cs-CZ" sz="2800" dirty="0"/>
              <a:t> </a:t>
            </a:r>
            <a:r>
              <a:rPr lang="cs-CZ" sz="2800" dirty="0" err="1" smtClean="0"/>
              <a:t>очки</a:t>
            </a:r>
            <a:r>
              <a:rPr lang="ru-RU" sz="2800" dirty="0"/>
              <a:t>,</a:t>
            </a:r>
            <a:r>
              <a:rPr lang="cs-CZ" sz="2800" dirty="0" smtClean="0"/>
              <a:t> </a:t>
            </a:r>
            <a:r>
              <a:rPr lang="cs-CZ" sz="2800" dirty="0" err="1"/>
              <a:t>которые</a:t>
            </a:r>
            <a:r>
              <a:rPr lang="cs-CZ" sz="2800" dirty="0"/>
              <a:t> </a:t>
            </a:r>
            <a:r>
              <a:rPr lang="cs-CZ" sz="2800" dirty="0" err="1"/>
              <a:t>меняют</a:t>
            </a:r>
            <a:r>
              <a:rPr lang="cs-CZ" sz="2800" dirty="0"/>
              <a:t> </a:t>
            </a:r>
            <a:r>
              <a:rPr lang="cs-CZ" sz="2800" dirty="0" err="1"/>
              <a:t>тональность</a:t>
            </a:r>
            <a:r>
              <a:rPr lang="cs-CZ" sz="2800" dirty="0"/>
              <a:t> </a:t>
            </a:r>
            <a:r>
              <a:rPr lang="cs-CZ" sz="2800" dirty="0" err="1"/>
              <a:t>цвета</a:t>
            </a:r>
            <a:r>
              <a:rPr lang="cs-CZ" sz="2800" dirty="0"/>
              <a:t> </a:t>
            </a:r>
            <a:r>
              <a:rPr lang="cs-CZ" sz="2800" dirty="0" err="1"/>
              <a:t>от</a:t>
            </a:r>
            <a:r>
              <a:rPr lang="cs-CZ" sz="2800" dirty="0"/>
              <a:t> </a:t>
            </a:r>
            <a:r>
              <a:rPr lang="cs-CZ" sz="2800" dirty="0" err="1"/>
              <a:t>влияния</a:t>
            </a:r>
            <a:r>
              <a:rPr lang="cs-CZ" sz="2800" dirty="0"/>
              <a:t> </a:t>
            </a:r>
            <a:r>
              <a:rPr lang="cs-CZ" sz="2800" dirty="0" err="1" smtClean="0"/>
              <a:t>света</a:t>
            </a:r>
            <a:r>
              <a:rPr lang="ru-RU" sz="2800" dirty="0" smtClean="0"/>
              <a:t>.</a:t>
            </a:r>
          </a:p>
          <a:p>
            <a:pPr>
              <a:buNone/>
            </a:pPr>
            <a:endParaRPr lang="cs-CZ" sz="2800" dirty="0"/>
          </a:p>
          <a:p>
            <a:pPr>
              <a:buNone/>
            </a:pPr>
            <a:r>
              <a:rPr lang="ru-RU" sz="2800" dirty="0" smtClean="0"/>
              <a:t>-</a:t>
            </a:r>
            <a:r>
              <a:rPr lang="cs-CZ" sz="2800" dirty="0" err="1" smtClean="0"/>
              <a:t>Попробуй</a:t>
            </a:r>
            <a:r>
              <a:rPr lang="cs-CZ" sz="2800" dirty="0" smtClean="0"/>
              <a:t> </a:t>
            </a:r>
            <a:r>
              <a:rPr lang="cs-CZ" sz="2800" dirty="0" err="1"/>
              <a:t>примерить</a:t>
            </a:r>
            <a:r>
              <a:rPr lang="cs-CZ" sz="2800" dirty="0"/>
              <a:t> </a:t>
            </a:r>
            <a:r>
              <a:rPr lang="cs-CZ" sz="2800" dirty="0" err="1"/>
              <a:t>вещи</a:t>
            </a:r>
            <a:r>
              <a:rPr lang="cs-CZ" sz="2800" dirty="0"/>
              <a:t> </a:t>
            </a:r>
            <a:r>
              <a:rPr lang="cs-CZ" sz="2800" dirty="0" err="1"/>
              <a:t>которые</a:t>
            </a:r>
            <a:r>
              <a:rPr lang="cs-CZ" sz="2800" dirty="0"/>
              <a:t> </a:t>
            </a:r>
            <a:r>
              <a:rPr lang="cs-CZ" sz="2800" dirty="0" err="1"/>
              <a:t>указанные</a:t>
            </a:r>
            <a:r>
              <a:rPr lang="cs-CZ" sz="2800" dirty="0"/>
              <a:t> </a:t>
            </a:r>
            <a:r>
              <a:rPr lang="cs-CZ" sz="2800" dirty="0" err="1"/>
              <a:t>выше</a:t>
            </a:r>
            <a:r>
              <a:rPr lang="cs-CZ" sz="2800" dirty="0"/>
              <a:t>,я </a:t>
            </a:r>
            <a:r>
              <a:rPr lang="cs-CZ" sz="2800" dirty="0" err="1"/>
              <a:t>думаю</a:t>
            </a:r>
            <a:r>
              <a:rPr lang="cs-CZ" sz="2800" dirty="0"/>
              <a:t> </a:t>
            </a:r>
            <a:r>
              <a:rPr lang="cs-CZ" sz="2800" dirty="0" err="1"/>
              <a:t>тебе</a:t>
            </a:r>
            <a:r>
              <a:rPr lang="cs-CZ" sz="2800" dirty="0"/>
              <a:t> </a:t>
            </a:r>
            <a:r>
              <a:rPr lang="cs-CZ" sz="2800" dirty="0" err="1" smtClean="0"/>
              <a:t>понравится</a:t>
            </a:r>
            <a:r>
              <a:rPr lang="ru-RU" sz="2800" dirty="0" smtClean="0"/>
              <a:t>.</a:t>
            </a:r>
          </a:p>
          <a:p>
            <a:pPr>
              <a:buNone/>
            </a:pPr>
            <a:endParaRPr lang="cs-CZ" sz="2800" dirty="0"/>
          </a:p>
          <a:p>
            <a:pPr>
              <a:buNone/>
            </a:pPr>
            <a:r>
              <a:rPr lang="ru-RU" sz="2800" dirty="0" smtClean="0"/>
              <a:t>-</a:t>
            </a:r>
            <a:r>
              <a:rPr lang="cs-CZ" sz="2800" dirty="0" err="1" smtClean="0"/>
              <a:t>Ну</a:t>
            </a:r>
            <a:r>
              <a:rPr lang="cs-CZ" sz="2800" dirty="0" smtClean="0"/>
              <a:t> </a:t>
            </a:r>
            <a:r>
              <a:rPr lang="cs-CZ" sz="2800" dirty="0"/>
              <a:t>и к </a:t>
            </a:r>
            <a:r>
              <a:rPr lang="cs-CZ" sz="2800" dirty="0" err="1"/>
              <a:t>этому</a:t>
            </a:r>
            <a:r>
              <a:rPr lang="cs-CZ" sz="2800" dirty="0"/>
              <a:t> в </a:t>
            </a:r>
            <a:r>
              <a:rPr lang="cs-CZ" sz="2800" dirty="0" err="1"/>
              <a:t>принципе</a:t>
            </a:r>
            <a:r>
              <a:rPr lang="cs-CZ" sz="2800" dirty="0"/>
              <a:t> </a:t>
            </a:r>
            <a:r>
              <a:rPr lang="cs-CZ" sz="2800" dirty="0" err="1"/>
              <a:t>можно</a:t>
            </a:r>
            <a:r>
              <a:rPr lang="cs-CZ" sz="2800" dirty="0"/>
              <a:t> </a:t>
            </a:r>
            <a:r>
              <a:rPr lang="cs-CZ" sz="2800" dirty="0" err="1"/>
              <a:t>добавить</a:t>
            </a:r>
            <a:r>
              <a:rPr lang="cs-CZ" sz="2800" dirty="0"/>
              <a:t> </a:t>
            </a:r>
            <a:r>
              <a:rPr lang="cs-CZ" sz="2800" dirty="0" err="1"/>
              <a:t>твои</a:t>
            </a:r>
            <a:r>
              <a:rPr lang="cs-CZ" sz="2800" dirty="0"/>
              <a:t> </a:t>
            </a:r>
            <a:r>
              <a:rPr lang="cs-CZ" sz="2800" dirty="0" err="1"/>
              <a:t>обворожительные</a:t>
            </a:r>
            <a:r>
              <a:rPr lang="cs-CZ" sz="2800" dirty="0"/>
              <a:t> </a:t>
            </a:r>
            <a:r>
              <a:rPr lang="cs-CZ" sz="2800" dirty="0" err="1"/>
              <a:t>сережки</a:t>
            </a:r>
            <a:r>
              <a:rPr lang="cs-CZ" sz="2800" dirty="0"/>
              <a:t> с </a:t>
            </a:r>
            <a:r>
              <a:rPr lang="cs-CZ" sz="2800" dirty="0" err="1"/>
              <a:t>крестом</a:t>
            </a:r>
            <a:r>
              <a:rPr lang="cs-CZ" sz="2800" dirty="0"/>
              <a:t> и </a:t>
            </a:r>
            <a:r>
              <a:rPr lang="cs-CZ" sz="2800" dirty="0" err="1"/>
              <a:t>джинсы</a:t>
            </a:r>
            <a:r>
              <a:rPr lang="cs-CZ" sz="2800" dirty="0"/>
              <a:t> и </a:t>
            </a:r>
            <a:r>
              <a:rPr lang="cs-CZ" sz="2800" dirty="0" err="1"/>
              <a:t>всякие</a:t>
            </a:r>
            <a:r>
              <a:rPr lang="cs-CZ" sz="2800" dirty="0"/>
              <a:t> </a:t>
            </a:r>
            <a:r>
              <a:rPr lang="cs-CZ" sz="2800" dirty="0" err="1"/>
              <a:t>блестящие</a:t>
            </a:r>
            <a:r>
              <a:rPr lang="cs-CZ" sz="2800" dirty="0"/>
              <a:t> </a:t>
            </a:r>
            <a:r>
              <a:rPr lang="cs-CZ" sz="2800" dirty="0" err="1"/>
              <a:t>колечки...Сама</a:t>
            </a:r>
            <a:r>
              <a:rPr lang="cs-CZ" sz="2800" dirty="0"/>
              <a:t> </a:t>
            </a:r>
            <a:r>
              <a:rPr lang="cs-CZ" sz="2800" dirty="0" err="1" smtClean="0"/>
              <a:t>элегантность</a:t>
            </a:r>
            <a:r>
              <a:rPr lang="ru-RU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9374366-B956-4457-AE18-F4A218DE7D7B}" type="slidenum">
              <a:rPr lang="cs-CZ" smtClean="0"/>
              <a:pPr/>
              <a:t>12</a:t>
            </a:fld>
            <a:endParaRPr lang="cs-CZ" smtClean="0"/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410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20" y="548616"/>
            <a:ext cx="6913563" cy="1620354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</a:t>
            </a:r>
            <a:r>
              <a:rPr lang="cs-CZ" sz="1800" b="1" dirty="0" err="1" smtClean="0">
                <a:solidFill>
                  <a:srgbClr val="002060"/>
                </a:solidFill>
              </a:rPr>
              <a:t>Jákékoliv</a:t>
            </a:r>
            <a:r>
              <a:rPr lang="cs-CZ" sz="1800" b="1" dirty="0" smtClean="0">
                <a:solidFill>
                  <a:srgbClr val="002060"/>
                </a:solidFill>
              </a:rPr>
              <a:t>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>
              <a:buNone/>
            </a:pPr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>
              <a:buNone/>
            </a:pPr>
            <a:endParaRPr lang="cs-CZ" sz="1800" dirty="0" smtClean="0"/>
          </a:p>
          <a:p>
            <a:pPr eaLnBrk="1" hangingPunct="1">
              <a:buNone/>
            </a:pPr>
            <a:endParaRPr lang="cs-CZ" sz="1800" b="1" dirty="0" smtClean="0">
              <a:solidFill>
                <a:srgbClr val="002060"/>
              </a:solidFill>
            </a:endParaRPr>
          </a:p>
          <a:p>
            <a:pPr eaLnBrk="1" hangingPunct="1">
              <a:buNone/>
            </a:pPr>
            <a:endParaRPr lang="cs-CZ" sz="18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 bwMode="auto">
          <a:xfrm>
            <a:off x="971520" y="2708904"/>
            <a:ext cx="7200960" cy="270036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971520" y="1988808"/>
            <a:ext cx="6660888" cy="1620216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71520" y="2528880"/>
            <a:ext cx="6840912" cy="1890252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5" name="Obdélník 14"/>
          <p:cNvSpPr/>
          <p:nvPr/>
        </p:nvSpPr>
        <p:spPr bwMode="auto">
          <a:xfrm>
            <a:off x="971520" y="2708904"/>
            <a:ext cx="6930924" cy="1980264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9374366-B956-4457-AE18-F4A218DE7D7B}" type="slidenum">
              <a:rPr lang="cs-CZ" smtClean="0"/>
              <a:pPr/>
              <a:t>13</a:t>
            </a:fld>
            <a:endParaRPr lang="cs-CZ" smtClean="0"/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 bwMode="auto">
          <a:xfrm>
            <a:off x="971520" y="1988808"/>
            <a:ext cx="6660888" cy="1620216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91496" y="548616"/>
            <a:ext cx="7651020" cy="41919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buNone/>
            </a:pPr>
            <a:r>
              <a:rPr lang="cs-CZ" sz="2000" b="1" dirty="0" smtClean="0">
                <a:solidFill>
                  <a:srgbClr val="002060"/>
                </a:solidFill>
              </a:rPr>
              <a:t>Použité zdroje:</a:t>
            </a:r>
          </a:p>
          <a:p>
            <a:pPr eaLnBrk="1" hangingPunct="1">
              <a:buNone/>
            </a:pPr>
            <a:r>
              <a:rPr lang="cs-CZ" sz="2000" b="1" dirty="0" smtClean="0">
                <a:solidFill>
                  <a:srgbClr val="002060"/>
                </a:solidFill>
              </a:rPr>
              <a:t>Obrázky použité v tomto sešitu jsou dostupné na :</a:t>
            </a:r>
          </a:p>
          <a:p>
            <a:pPr eaLnBrk="1" hangingPunct="1">
              <a:buNone/>
            </a:pPr>
            <a:r>
              <a:rPr lang="cs-CZ" sz="1600" dirty="0" smtClean="0">
                <a:solidFill>
                  <a:srgbClr val="00B050"/>
                </a:solidFill>
                <a:hlinkClick r:id="rId4"/>
              </a:rPr>
              <a:t>www.</a:t>
            </a:r>
            <a:r>
              <a:rPr lang="cs-CZ" sz="1600" dirty="0" err="1" smtClean="0">
                <a:solidFill>
                  <a:srgbClr val="00B050"/>
                </a:solidFill>
                <a:hlinkClick r:id="rId4"/>
              </a:rPr>
              <a:t>hombiz.ru</a:t>
            </a:r>
            <a:r>
              <a:rPr lang="cs-CZ" sz="1600" dirty="0" smtClean="0">
                <a:solidFill>
                  <a:srgbClr val="00B050"/>
                </a:solidFill>
                <a:hlinkClick r:id="rId4"/>
              </a:rPr>
              <a:t>/WP-</a:t>
            </a:r>
            <a:r>
              <a:rPr lang="cs-CZ" sz="1600" dirty="0" err="1" smtClean="0">
                <a:solidFill>
                  <a:srgbClr val="00B050"/>
                </a:solidFill>
                <a:hlinkClick r:id="rId4"/>
              </a:rPr>
              <a:t>contend</a:t>
            </a:r>
            <a:r>
              <a:rPr lang="cs-CZ" sz="1600" dirty="0" smtClean="0">
                <a:solidFill>
                  <a:srgbClr val="00B050"/>
                </a:solidFill>
                <a:hlinkClick r:id="rId4"/>
              </a:rPr>
              <a:t>/</a:t>
            </a:r>
            <a:r>
              <a:rPr lang="cs-CZ" sz="1600" dirty="0" err="1" smtClean="0">
                <a:solidFill>
                  <a:srgbClr val="00B050"/>
                </a:solidFill>
                <a:hlinkClick r:id="rId4"/>
              </a:rPr>
              <a:t>uploads</a:t>
            </a:r>
            <a:r>
              <a:rPr lang="cs-CZ" sz="1600" dirty="0" smtClean="0">
                <a:solidFill>
                  <a:srgbClr val="00B050"/>
                </a:solidFill>
                <a:hlinkClick r:id="rId4"/>
              </a:rPr>
              <a:t>/10</a:t>
            </a:r>
            <a:r>
              <a:rPr lang="ru-RU" sz="1600" dirty="0" smtClean="0">
                <a:solidFill>
                  <a:srgbClr val="00B050"/>
                </a:solidFill>
              </a:rPr>
              <a:t>/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ru-RU" sz="1600" dirty="0" smtClean="0">
                <a:solidFill>
                  <a:srgbClr val="009999"/>
                </a:solidFill>
              </a:rPr>
              <a:t>Бизнес-идея-Покупки-онлайн-в-супермаркете4.</a:t>
            </a:r>
            <a:r>
              <a:rPr lang="cs-CZ" sz="1600" dirty="0" err="1" smtClean="0">
                <a:solidFill>
                  <a:srgbClr val="009999"/>
                </a:solidFill>
              </a:rPr>
              <a:t>jpg</a:t>
            </a:r>
            <a:endParaRPr lang="cs-CZ" sz="1600" dirty="0" smtClean="0">
              <a:solidFill>
                <a:srgbClr val="009999"/>
              </a:solidFill>
            </a:endParaRPr>
          </a:p>
          <a:p>
            <a:pPr eaLnBrk="1" hangingPunct="1">
              <a:buNone/>
            </a:pPr>
            <a:r>
              <a:rPr lang="cs-CZ" sz="1600" dirty="0" smtClean="0">
                <a:hlinkClick r:id="rId5"/>
              </a:rPr>
              <a:t>http://cqr.com.ua/imgs/15.jpg</a:t>
            </a:r>
            <a:endParaRPr lang="cs-CZ" sz="1600" dirty="0" smtClean="0"/>
          </a:p>
          <a:p>
            <a:pPr eaLnBrk="1" hangingPunct="1">
              <a:buNone/>
            </a:pPr>
            <a:r>
              <a:rPr lang="cs-CZ" sz="1600" dirty="0" smtClean="0">
                <a:hlinkClick r:id="rId6"/>
              </a:rPr>
              <a:t>http://russian.cri.cn/mmsource/images/2011/06/17/4d0ebb7a4bbe4c028db90132da2fafb5.jpg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hlinkClick r:id="rId7"/>
              </a:rPr>
              <a:t>http://ctrlc.ru/wp-content/uploads/2012/10/1306868245_306867916_shopping.jpg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mastercard.com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ru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consumer</a:t>
            </a:r>
            <a:r>
              <a:rPr lang="cs-CZ" sz="1600" dirty="0" smtClean="0">
                <a:hlinkClick r:id="rId8"/>
              </a:rPr>
              <a:t>/_</a:t>
            </a:r>
            <a:r>
              <a:rPr lang="cs-CZ" sz="1600" dirty="0" err="1" smtClean="0">
                <a:hlinkClick r:id="rId8"/>
              </a:rPr>
              <a:t>assets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hand.png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hlinkClick r:id="rId9"/>
              </a:rPr>
              <a:t>http://www.</a:t>
            </a:r>
            <a:r>
              <a:rPr lang="cs-CZ" sz="1600" dirty="0" err="1" smtClean="0">
                <a:hlinkClick r:id="rId9"/>
              </a:rPr>
              <a:t>xolodshop.ru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uploads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posts</a:t>
            </a:r>
            <a:r>
              <a:rPr lang="cs-CZ" sz="1600" dirty="0" smtClean="0">
                <a:hlinkClick r:id="rId9"/>
              </a:rPr>
              <a:t>/2011-07/1310126858_</a:t>
            </a:r>
            <a:r>
              <a:rPr lang="cs-CZ" sz="1600" dirty="0" err="1" smtClean="0">
                <a:hlinkClick r:id="rId9"/>
              </a:rPr>
              <a:t>kak</a:t>
            </a:r>
            <a:r>
              <a:rPr lang="cs-CZ" sz="1600" dirty="0" smtClean="0">
                <a:hlinkClick r:id="rId9"/>
              </a:rPr>
              <a:t>-</a:t>
            </a:r>
            <a:r>
              <a:rPr lang="cs-CZ" sz="1600" dirty="0" err="1" smtClean="0">
                <a:hlinkClick r:id="rId9"/>
              </a:rPr>
              <a:t>oborudovat</a:t>
            </a:r>
            <a:r>
              <a:rPr lang="cs-CZ" sz="1600" dirty="0" smtClean="0">
                <a:hlinkClick r:id="rId9"/>
              </a:rPr>
              <a:t>-</a:t>
            </a:r>
            <a:r>
              <a:rPr lang="cs-CZ" sz="1600" dirty="0" err="1" smtClean="0">
                <a:hlinkClick r:id="rId9"/>
              </a:rPr>
              <a:t>svoi</a:t>
            </a:r>
            <a:r>
              <a:rPr lang="cs-CZ" sz="1600" dirty="0" smtClean="0">
                <a:hlinkClick r:id="rId9"/>
              </a:rPr>
              <a:t>-</a:t>
            </a:r>
            <a:r>
              <a:rPr lang="cs-CZ" sz="1600" dirty="0" err="1" smtClean="0">
                <a:hlinkClick r:id="rId9"/>
              </a:rPr>
              <a:t>magazin.jpg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hlinkClick r:id="rId10"/>
              </a:rPr>
              <a:t>http://zarabotay-dengy.ru/wp-content/images/2012-06-26/kak-otkryt-internet-magazin_1.jpg</a:t>
            </a:r>
            <a:endParaRPr lang="cs-CZ" sz="1600" dirty="0" smtClean="0"/>
          </a:p>
          <a:p>
            <a:pPr>
              <a:buNone/>
            </a:pPr>
            <a:endParaRPr lang="cs-CZ" sz="2000" dirty="0" smtClean="0"/>
          </a:p>
        </p:txBody>
      </p:sp>
      <p:sp>
        <p:nvSpPr>
          <p:cNvPr id="18" name="Obdélník 17"/>
          <p:cNvSpPr/>
          <p:nvPr/>
        </p:nvSpPr>
        <p:spPr>
          <a:xfrm>
            <a:off x="3221820" y="6489408"/>
            <a:ext cx="3401844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900" dirty="0" smtClean="0"/>
              <a:t>http://www.</a:t>
            </a:r>
            <a:r>
              <a:rPr lang="cs-CZ" sz="900" dirty="0" err="1" smtClean="0"/>
              <a:t>mastercard.com</a:t>
            </a:r>
            <a:r>
              <a:rPr lang="cs-CZ" sz="900" dirty="0" smtClean="0"/>
              <a:t>/</a:t>
            </a:r>
            <a:r>
              <a:rPr lang="cs-CZ" sz="900" dirty="0" err="1" smtClean="0"/>
              <a:t>ru</a:t>
            </a:r>
            <a:r>
              <a:rPr lang="cs-CZ" sz="900" dirty="0" smtClean="0"/>
              <a:t>/</a:t>
            </a:r>
            <a:r>
              <a:rPr lang="cs-CZ" sz="900" dirty="0" err="1" smtClean="0"/>
              <a:t>consumer</a:t>
            </a:r>
            <a:r>
              <a:rPr lang="cs-CZ" sz="900" dirty="0" smtClean="0"/>
              <a:t>/_</a:t>
            </a:r>
            <a:r>
              <a:rPr lang="cs-CZ" sz="900" dirty="0" err="1" smtClean="0"/>
              <a:t>assets</a:t>
            </a:r>
            <a:r>
              <a:rPr lang="cs-CZ" sz="900" dirty="0" smtClean="0"/>
              <a:t>/</a:t>
            </a:r>
            <a:r>
              <a:rPr lang="cs-CZ" sz="900" dirty="0" err="1" smtClean="0"/>
              <a:t>hand.png</a:t>
            </a:r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1102</TotalTime>
  <Words>407</Words>
  <Application>Microsoft Office PowerPoint</Application>
  <PresentationFormat>Předvádění na obrazovce (4:3)</PresentationFormat>
  <Paragraphs>151</Paragraphs>
  <Slides>13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Výchozí návrh</vt:lpstr>
      <vt:lpstr>Využití ICT pro rozvoj klíčových kompetencí  CZ.1.07/1.5.00/34.0448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SOŠE Hluboká nad Vltavou</dc:creator>
  <cp:lastModifiedBy>FSC</cp:lastModifiedBy>
  <cp:revision>52</cp:revision>
  <dcterms:created xsi:type="dcterms:W3CDTF">2012-07-02T13:04:44Z</dcterms:created>
  <dcterms:modified xsi:type="dcterms:W3CDTF">2013-02-19T19:48:43Z</dcterms:modified>
</cp:coreProperties>
</file>