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VY_52_INOVACE_1/11_LIDÉ KOLEM NÁS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Téma:Rodina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ZŠ,Veselí nad Moravou,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VY_52_INOVACE_1/11_LIDÉ KOLEM NÁS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Téma:Rodina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 spd="med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 spd="med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 spd="med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 spd="med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 spd="med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 spd="med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 spd="med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 spd="med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 spd="med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 spd="med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 spd="med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76048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Prvouka-I.období na základní škole praktické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r>
              <a:rPr lang="cs-CZ" dirty="0" smtClean="0"/>
              <a:t>Děti se aktivně zapojovaly, téma jim nečinilo potíže, znalosti byly odpovídající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Ověřeno </a:t>
            </a:r>
            <a:r>
              <a:rPr lang="cs-CZ" dirty="0" smtClean="0"/>
              <a:t>1.11.2011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RODINA</a:t>
            </a:r>
            <a:endParaRPr lang="cs-CZ" sz="8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32" name="Picture 8" descr="C:\Documents and Settings\Janča\Local Settings\Temporary Internet Files\Content.IE5\QDV675ZU\MP90043846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714488"/>
            <a:ext cx="6400800" cy="427329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RODINU TVOŘÍ:</a:t>
            </a:r>
            <a:endParaRPr lang="cs-CZ" sz="6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RODIČE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chemeClr val="accent2"/>
                </a:solidFill>
              </a:rPr>
              <a:t>MATKA (máma, maminka)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>
                <a:solidFill>
                  <a:schemeClr val="accent2"/>
                </a:solidFill>
              </a:rPr>
              <a:t>OTEC	    (táta, tatínek)</a:t>
            </a:r>
          </a:p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DĚTI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(Sourozenci)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rgbClr val="C00000"/>
                </a:solidFill>
              </a:rPr>
              <a:t>SESTRA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				BRATR</a:t>
            </a:r>
            <a:r>
              <a:rPr lang="cs-CZ" dirty="0" smtClean="0"/>
              <a:t>		 		</a:t>
            </a:r>
          </a:p>
        </p:txBody>
      </p:sp>
      <p:pic>
        <p:nvPicPr>
          <p:cNvPr id="2050" name="Picture 2" descr="C:\Documents and Settings\Janča\Local Settings\Temporary Internet Files\Content.IE5\HQH8MSZI\MP9004392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398900"/>
            <a:ext cx="3429024" cy="2459100"/>
          </a:xfrm>
          <a:prstGeom prst="rect">
            <a:avLst/>
          </a:prstGeom>
          <a:noFill/>
        </p:spPr>
      </p:pic>
      <p:pic>
        <p:nvPicPr>
          <p:cNvPr id="2056" name="Picture 8" descr="C:\Documents and Settings\Janča\Local Settings\Temporary Internet Files\Content.IE5\QDV675ZU\MP90042209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4643446"/>
            <a:ext cx="3005055" cy="2000240"/>
          </a:xfrm>
          <a:prstGeom prst="rect">
            <a:avLst/>
          </a:prstGeom>
          <a:noFill/>
        </p:spPr>
      </p:pic>
      <p:pic>
        <p:nvPicPr>
          <p:cNvPr id="2058" name="Picture 10" descr="C:\Documents and Settings\Janča\Local Settings\Temporary Internet Files\Content.IE5\QDV675ZU\MP90043845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144183"/>
            <a:ext cx="1785950" cy="2713817"/>
          </a:xfrm>
          <a:prstGeom prst="rect">
            <a:avLst/>
          </a:prstGeom>
          <a:noFill/>
        </p:spPr>
      </p:pic>
      <p:pic>
        <p:nvPicPr>
          <p:cNvPr id="2059" name="Picture 11" descr="C:\Documents and Settings\Janča\Local Settings\Temporary Internet Files\Content.IE5\QDV675ZU\MP9003991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86182" y="5286388"/>
            <a:ext cx="1850315" cy="132165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DALŠÍ ČLENOVÉ RODINY: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PRARODIČE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BABIČKA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(rodiče rodičů)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DĚDEČEK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TETA</a:t>
            </a: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                                    	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SESTŘENICE </a:t>
            </a:r>
            <a:r>
              <a:rPr lang="cs-CZ" dirty="0" smtClean="0"/>
              <a:t>   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STRÝC</a:t>
            </a:r>
            <a:r>
              <a:rPr lang="cs-CZ" dirty="0" smtClean="0"/>
              <a:t>			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BRATRANEC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2428860" y="335756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Documents and Settings\Janča\Local Settings\Temporary Internet Files\Content.IE5\XDK5RYIN\MP9004387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1357298"/>
            <a:ext cx="1816533" cy="2714620"/>
          </a:xfrm>
          <a:prstGeom prst="rect">
            <a:avLst/>
          </a:prstGeom>
          <a:noFill/>
        </p:spPr>
      </p:pic>
      <p:pic>
        <p:nvPicPr>
          <p:cNvPr id="3082" name="Picture 10" descr="C:\Documents and Settings\Janča\Local Settings\Temporary Internet Files\Content.IE5\XDK5RYIN\MP9004237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4214818"/>
            <a:ext cx="1643074" cy="24348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RODIČE</a:t>
            </a:r>
            <a:r>
              <a:rPr lang="cs-CZ" dirty="0" smtClean="0"/>
              <a:t> jsou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MATKA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OTEC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DĚTI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jsou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DCERA </a:t>
            </a:r>
            <a:r>
              <a:rPr lang="cs-CZ" dirty="0" smtClean="0"/>
              <a:t>a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SYN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SOUROZENCI</a:t>
            </a:r>
            <a:r>
              <a:rPr lang="cs-CZ" dirty="0" smtClean="0"/>
              <a:t> jsou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BRATR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SESTRA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PRARODIČE</a:t>
            </a:r>
            <a:r>
              <a:rPr lang="cs-CZ" dirty="0" smtClean="0"/>
              <a:t> jsou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BABIČKA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DĚDEČEK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Bratr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matky nebo otce </a:t>
            </a:r>
            <a:r>
              <a:rPr lang="cs-CZ" dirty="0" smtClean="0"/>
              <a:t>je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STRÝC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Sestra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matky nebo otce </a:t>
            </a:r>
            <a:r>
              <a:rPr lang="cs-CZ" dirty="0" smtClean="0"/>
              <a:t>je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TETA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Děti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tety a strýce </a:t>
            </a:r>
            <a:r>
              <a:rPr lang="cs-CZ" dirty="0" smtClean="0"/>
              <a:t>jsou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BRATRANEC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SESTŘENICE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43042" y="500042"/>
            <a:ext cx="658000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VZTAHY V RODINĚ</a:t>
            </a:r>
            <a:endParaRPr lang="cs-CZ" sz="6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Moji rodiče jsou matka a otec  	   </a:t>
            </a:r>
            <a:r>
              <a:rPr lang="cs-CZ" b="1" dirty="0" smtClean="0"/>
              <a:t>ANO/NE</a:t>
            </a:r>
          </a:p>
          <a:p>
            <a:r>
              <a:rPr lang="cs-CZ" dirty="0" smtClean="0"/>
              <a:t>Bratranec je můj sourozenec        </a:t>
            </a:r>
            <a:r>
              <a:rPr lang="cs-CZ" b="1" dirty="0" smtClean="0"/>
              <a:t>ANO/NE</a:t>
            </a:r>
          </a:p>
          <a:p>
            <a:r>
              <a:rPr lang="cs-CZ" dirty="0" smtClean="0"/>
              <a:t>Strýc je otcův bratr                         </a:t>
            </a:r>
            <a:r>
              <a:rPr lang="cs-CZ" b="1" dirty="0" smtClean="0"/>
              <a:t>ANO/NE</a:t>
            </a:r>
          </a:p>
          <a:p>
            <a:r>
              <a:rPr lang="cs-CZ" dirty="0" smtClean="0"/>
              <a:t>Babička je můj prarodič                 </a:t>
            </a:r>
            <a:r>
              <a:rPr lang="cs-CZ" b="1" dirty="0" smtClean="0"/>
              <a:t>ANO/NE</a:t>
            </a:r>
          </a:p>
          <a:p>
            <a:r>
              <a:rPr lang="cs-CZ" dirty="0" smtClean="0"/>
              <a:t>Sestřenice je dcera tety                 </a:t>
            </a:r>
            <a:r>
              <a:rPr lang="cs-CZ" b="1" dirty="0" smtClean="0"/>
              <a:t>ANO/NE</a:t>
            </a:r>
          </a:p>
          <a:p>
            <a:r>
              <a:rPr lang="cs-CZ" dirty="0" smtClean="0"/>
              <a:t>Sestra je můj sourozenec              </a:t>
            </a:r>
            <a:r>
              <a:rPr lang="cs-CZ" b="1" dirty="0" smtClean="0"/>
              <a:t>ANO/NE </a:t>
            </a:r>
          </a:p>
          <a:p>
            <a:r>
              <a:rPr lang="cs-CZ" dirty="0" smtClean="0"/>
              <a:t>Bratr je babiččin syn                      </a:t>
            </a:r>
            <a:r>
              <a:rPr lang="cs-CZ" b="1" dirty="0" smtClean="0"/>
              <a:t>ANO/NE</a:t>
            </a:r>
            <a:r>
              <a:rPr lang="cs-CZ" dirty="0" smtClean="0"/>
              <a:t>     			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14480" y="500042"/>
            <a:ext cx="50424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JE TO PRAVDA?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Ilustrace: www.office.</a:t>
            </a:r>
            <a:r>
              <a:rPr lang="cs-CZ" sz="1800" dirty="0" err="1" smtClean="0"/>
              <a:t>microsoft.com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128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RODINA</vt:lpstr>
      <vt:lpstr>RODINU TVOŘÍ:</vt:lpstr>
      <vt:lpstr>DALŠÍ ČLENOVÉ RODINY: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15</cp:revision>
  <dcterms:created xsi:type="dcterms:W3CDTF">2011-08-21T15:31:45Z</dcterms:created>
  <dcterms:modified xsi:type="dcterms:W3CDTF">2012-05-21T07:17:18Z</dcterms:modified>
</cp:coreProperties>
</file>