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9" r:id="rId5"/>
    <p:sldId id="261" r:id="rId6"/>
    <p:sldId id="262" r:id="rId7"/>
    <p:sldId id="263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 </a:t>
          </a:r>
          <a:r>
            <a:rPr lang="cs-CZ" dirty="0" smtClean="0"/>
            <a:t>MŠ a ZŠ,Veselí nad Moravou,</a:t>
          </a:r>
          <a:r>
            <a:rPr lang="cs-CZ" dirty="0" err="1" smtClean="0"/>
            <a:t>Kollárova</a:t>
          </a:r>
          <a:r>
            <a:rPr lang="cs-CZ" dirty="0" smtClean="0"/>
            <a:t> 1045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Jana </a:t>
          </a:r>
          <a:r>
            <a:rPr lang="cs-CZ" dirty="0" err="1" smtClean="0"/>
            <a:t>Brákorová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VY_52_INOVACE_1/12_Společenské chování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Téma:Společenské chování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</a:t>
          </a:r>
          <a:r>
            <a:rPr lang="cs-CZ" dirty="0" smtClean="0"/>
            <a:t>projektu:CZ.1.07/1.4.00/21.0822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 </a:t>
          </a:r>
          <a:r>
            <a:rPr lang="cs-CZ" sz="1800" kern="1200" dirty="0" smtClean="0"/>
            <a:t>MŠ a ZŠ,Veselí nad Moravou,</a:t>
          </a:r>
          <a:r>
            <a:rPr lang="cs-CZ" sz="1800" kern="1200" dirty="0" err="1" smtClean="0"/>
            <a:t>Kollárova</a:t>
          </a:r>
          <a:r>
            <a:rPr lang="cs-CZ" sz="1800" kern="1200" dirty="0" smtClean="0"/>
            <a:t> 1045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Jana </a:t>
          </a:r>
          <a:r>
            <a:rPr lang="cs-CZ" sz="1800" kern="1200" dirty="0" err="1" smtClean="0"/>
            <a:t>Brákorová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VY_52_INOVACE_1/12_Společenské chování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Téma:Společenské chování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</a:t>
          </a:r>
          <a:r>
            <a:rPr lang="cs-CZ" sz="1800" kern="1200" dirty="0" smtClean="0"/>
            <a:t>projektu:CZ.1.07/1.4.00/21.0822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  <p:transition spd="med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  <p:transition spd="med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  <p:transition spd="med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  <p:transition spd="med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  <p:transition spd="med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  <p:transition spd="med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  <p:transition spd="med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  <p:transition spd="med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  <p:transition spd="med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  <p:transition spd="med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  <p:transition spd="med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47604823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Materiál je určen pro výuku předmětu Prvouka-I.období na základní škole praktické</a:t>
            </a:r>
          </a:p>
          <a:p>
            <a:r>
              <a:rPr lang="cs-CZ" dirty="0" smtClean="0"/>
              <a:t>Určeno pro procvičování učiva a práci s interaktivní tabulí</a:t>
            </a:r>
          </a:p>
          <a:p>
            <a:r>
              <a:rPr lang="cs-CZ" dirty="0" smtClean="0"/>
              <a:t>Děti reagovaly pohotově, měly odpovídající znalosti</a:t>
            </a:r>
          </a:p>
          <a:p>
            <a:r>
              <a:rPr lang="cs-CZ" dirty="0"/>
              <a:t>Doba vzniku říjen </a:t>
            </a:r>
            <a:r>
              <a:rPr lang="cs-CZ" dirty="0" smtClean="0"/>
              <a:t>2011</a:t>
            </a:r>
          </a:p>
          <a:p>
            <a:r>
              <a:rPr lang="cs-CZ" dirty="0" smtClean="0"/>
              <a:t>Ověřeno </a:t>
            </a:r>
            <a:r>
              <a:rPr lang="cs-CZ" dirty="0" smtClean="0"/>
              <a:t>1.11.2011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b="1" dirty="0" smtClean="0">
                <a:solidFill>
                  <a:schemeClr val="accent1">
                    <a:lumMod val="75000"/>
                  </a:schemeClr>
                </a:solidFill>
              </a:rPr>
              <a:t>POZDRAV</a:t>
            </a:r>
            <a:endParaRPr lang="cs-CZ" sz="6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DOBRÉ RÁNO                            AHOJ</a:t>
            </a:r>
          </a:p>
          <a:p>
            <a:r>
              <a:rPr lang="cs-CZ" b="1" dirty="0" smtClean="0"/>
              <a:t>DOBRÝ DEN                               NAZDAR </a:t>
            </a:r>
          </a:p>
          <a:p>
            <a:r>
              <a:rPr lang="cs-CZ" b="1" dirty="0" smtClean="0"/>
              <a:t>DOBRÉ ODPOLEDNE                ZDAR</a:t>
            </a:r>
          </a:p>
          <a:p>
            <a:r>
              <a:rPr lang="cs-CZ" b="1" dirty="0" smtClean="0"/>
              <a:t>DOBRÝ VEČER                           ČAU </a:t>
            </a:r>
          </a:p>
          <a:p>
            <a:r>
              <a:rPr lang="cs-CZ" b="1" dirty="0" smtClean="0"/>
              <a:t>DOBROU NOC</a:t>
            </a:r>
          </a:p>
          <a:p>
            <a:r>
              <a:rPr lang="cs-CZ" b="1" dirty="0" smtClean="0"/>
              <a:t>NASHLEDANOU</a:t>
            </a:r>
            <a:endParaRPr lang="cs-CZ" b="1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1143000"/>
          </a:xfrm>
        </p:spPr>
        <p:txBody>
          <a:bodyPr>
            <a:normAutofit/>
          </a:bodyPr>
          <a:lstStyle/>
          <a:p>
            <a:r>
              <a:rPr lang="cs-CZ" sz="6600" b="1" dirty="0" smtClean="0">
                <a:solidFill>
                  <a:schemeClr val="accent1">
                    <a:lumMod val="75000"/>
                  </a:schemeClr>
                </a:solidFill>
              </a:rPr>
              <a:t>POZDRAV</a:t>
            </a:r>
            <a:endParaRPr lang="cs-CZ" sz="6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32" name="Picture 8" descr="C:\Documents and Settings\Janča\Local Settings\Temporary Internet Files\Content.IE5\QDV675ZU\MP900262804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714488"/>
            <a:ext cx="1175751" cy="1776954"/>
          </a:xfrm>
          <a:prstGeom prst="rect">
            <a:avLst/>
          </a:prstGeom>
          <a:noFill/>
        </p:spPr>
      </p:pic>
      <p:sp>
        <p:nvSpPr>
          <p:cNvPr id="13" name="Oválný popisek 12"/>
          <p:cNvSpPr/>
          <p:nvPr/>
        </p:nvSpPr>
        <p:spPr>
          <a:xfrm>
            <a:off x="2357422" y="3143248"/>
            <a:ext cx="1571636" cy="898400"/>
          </a:xfrm>
          <a:prstGeom prst="wedgeEllipseCallout">
            <a:avLst>
              <a:gd name="adj1" fmla="val -113924"/>
              <a:gd name="adj2" fmla="val -708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DOBRÝ DEN</a:t>
            </a:r>
            <a:endParaRPr lang="cs-CZ" dirty="0"/>
          </a:p>
        </p:txBody>
      </p:sp>
      <p:pic>
        <p:nvPicPr>
          <p:cNvPr id="1033" name="Picture 9" descr="C:\Documents and Settings\Janča\Local Settings\Temporary Internet Files\Content.IE5\HQH8MSZI\MP90039995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4143380"/>
            <a:ext cx="1971860" cy="1314060"/>
          </a:xfrm>
          <a:prstGeom prst="rect">
            <a:avLst/>
          </a:prstGeom>
          <a:noFill/>
        </p:spPr>
      </p:pic>
      <p:sp>
        <p:nvSpPr>
          <p:cNvPr id="16" name="Oválný popisek 15"/>
          <p:cNvSpPr/>
          <p:nvPr/>
        </p:nvSpPr>
        <p:spPr>
          <a:xfrm>
            <a:off x="2357422" y="5786454"/>
            <a:ext cx="1500198" cy="826962"/>
          </a:xfrm>
          <a:prstGeom prst="wedgeEllipseCallout">
            <a:avLst>
              <a:gd name="adj1" fmla="val -120399"/>
              <a:gd name="adj2" fmla="val -10531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DOBROU NOC</a:t>
            </a:r>
            <a:endParaRPr lang="cs-CZ" dirty="0"/>
          </a:p>
        </p:txBody>
      </p:sp>
      <p:pic>
        <p:nvPicPr>
          <p:cNvPr id="1034" name="Picture 10" descr="C:\Documents and Settings\Janča\Local Settings\Temporary Internet Files\Content.IE5\XDK5RYIN\MP900430465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4810" y="1857364"/>
            <a:ext cx="1675504" cy="1675504"/>
          </a:xfrm>
          <a:prstGeom prst="rect">
            <a:avLst/>
          </a:prstGeom>
          <a:noFill/>
        </p:spPr>
      </p:pic>
      <p:sp>
        <p:nvSpPr>
          <p:cNvPr id="19" name="Oválný popisek 18"/>
          <p:cNvSpPr/>
          <p:nvPr/>
        </p:nvSpPr>
        <p:spPr>
          <a:xfrm>
            <a:off x="6072198" y="1428736"/>
            <a:ext cx="1428760" cy="826962"/>
          </a:xfrm>
          <a:prstGeom prst="wedgeEllipseCallout">
            <a:avLst>
              <a:gd name="adj1" fmla="val -81821"/>
              <a:gd name="adj2" fmla="val 8201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DOBRÉ RÁNO</a:t>
            </a:r>
            <a:endParaRPr lang="cs-CZ" dirty="0"/>
          </a:p>
        </p:txBody>
      </p:sp>
      <p:pic>
        <p:nvPicPr>
          <p:cNvPr id="1035" name="Picture 11" descr="C:\Documents and Settings\Janča\Local Settings\Temporary Internet Files\Content.IE5\QDV675ZU\MP900439553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6248" y="4143380"/>
            <a:ext cx="1711042" cy="2562902"/>
          </a:xfrm>
          <a:prstGeom prst="rect">
            <a:avLst/>
          </a:prstGeom>
          <a:noFill/>
        </p:spPr>
      </p:pic>
      <p:pic>
        <p:nvPicPr>
          <p:cNvPr id="1040" name="Picture 16" descr="C:\Documents and Settings\Janča\Local Settings\Temporary Internet Files\Content.IE5\AEW7JNS3\MP900289240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32041" y="4175653"/>
            <a:ext cx="1571636" cy="1052456"/>
          </a:xfrm>
          <a:prstGeom prst="rect">
            <a:avLst/>
          </a:prstGeom>
          <a:noFill/>
        </p:spPr>
      </p:pic>
      <p:sp>
        <p:nvSpPr>
          <p:cNvPr id="26" name="Oválný popisek 25"/>
          <p:cNvSpPr/>
          <p:nvPr/>
        </p:nvSpPr>
        <p:spPr>
          <a:xfrm>
            <a:off x="7500958" y="5357826"/>
            <a:ext cx="1357322" cy="826962"/>
          </a:xfrm>
          <a:prstGeom prst="wedgeEllipseCallout">
            <a:avLst>
              <a:gd name="adj1" fmla="val -145266"/>
              <a:gd name="adj2" fmla="val -7567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DOBRÝ VEČER</a:t>
            </a:r>
            <a:endParaRPr lang="cs-CZ" dirty="0"/>
          </a:p>
        </p:txBody>
      </p:sp>
      <p:pic>
        <p:nvPicPr>
          <p:cNvPr id="1042" name="Picture 18" descr="C:\Documents and Settings\Janča\Local Settings\Temporary Internet Files\Content.IE5\XDK5RYIN\MP900438575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72330" y="2428868"/>
            <a:ext cx="1665594" cy="1111982"/>
          </a:xfrm>
          <a:prstGeom prst="rect">
            <a:avLst/>
          </a:prstGeom>
          <a:noFill/>
        </p:spPr>
      </p:pic>
      <p:pic>
        <p:nvPicPr>
          <p:cNvPr id="1045" name="Picture 21" descr="C:\Documents and Settings\Janča\Local Settings\Temporary Internet Files\Content.IE5\QDV675ZU\MP900401357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15206" y="4071942"/>
            <a:ext cx="1207044" cy="1155866"/>
          </a:xfrm>
          <a:prstGeom prst="rect">
            <a:avLst/>
          </a:prstGeom>
          <a:noFill/>
        </p:spPr>
      </p:pic>
      <p:pic>
        <p:nvPicPr>
          <p:cNvPr id="1049" name="Picture 25" descr="C:\Documents and Settings\Janča\Local Settings\Temporary Internet Files\Content.IE5\QDV675ZU\MP900427753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71670" y="1714488"/>
            <a:ext cx="1230089" cy="1230089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solidFill>
                  <a:schemeClr val="accent1">
                    <a:lumMod val="75000"/>
                  </a:schemeClr>
                </a:solidFill>
              </a:rPr>
              <a:t>ZÁSADY SLUŠNÉHO CHOVÁNÍ</a:t>
            </a:r>
            <a:endParaRPr lang="cs-CZ" sz="4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POZDRAVÍM ZNÁMÉHO ČLOVĚKA</a:t>
            </a:r>
          </a:p>
          <a:p>
            <a:r>
              <a:rPr lang="cs-CZ" dirty="0" smtClean="0"/>
              <a:t>POPROSÍM A PODĚKUJI</a:t>
            </a:r>
          </a:p>
          <a:p>
            <a:r>
              <a:rPr lang="cs-CZ" dirty="0" smtClean="0"/>
              <a:t>POMÁHÁM STARŠÍM LIDEM</a:t>
            </a:r>
          </a:p>
          <a:p>
            <a:r>
              <a:rPr lang="cs-CZ" dirty="0" smtClean="0"/>
              <a:t>CHODÍM ČISTĚ A VHODNĚ OBLEČENÝ</a:t>
            </a:r>
          </a:p>
          <a:p>
            <a:r>
              <a:rPr lang="cs-CZ" dirty="0" smtClean="0"/>
              <a:t>CHOVÁM SE SLUŠNĚ K OSTATNÍM, NEUBLIŽUJI</a:t>
            </a:r>
          </a:p>
          <a:p>
            <a:r>
              <a:rPr lang="cs-CZ" dirty="0" smtClean="0"/>
              <a:t>CHOVÁM SE SLUŠNĚ NA VEŘEJNOSTI</a:t>
            </a:r>
          </a:p>
          <a:p>
            <a:r>
              <a:rPr lang="cs-CZ" dirty="0" smtClean="0"/>
              <a:t>PUSTÍM SEDNOUT STARŠÍ OSOBU</a:t>
            </a:r>
          </a:p>
          <a:p>
            <a:endParaRPr lang="cs-CZ" dirty="0"/>
          </a:p>
        </p:txBody>
      </p:sp>
      <p:pic>
        <p:nvPicPr>
          <p:cNvPr id="4" name="Picture 54" descr="C:\Documents and Settings\Janča\Local Settings\Temporary Internet Files\Content.IE5\QDV675ZU\MP90040173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58333" y="1499006"/>
            <a:ext cx="1143008" cy="1713675"/>
          </a:xfrm>
          <a:prstGeom prst="rect">
            <a:avLst/>
          </a:prstGeom>
          <a:noFill/>
        </p:spPr>
      </p:pic>
      <p:pic>
        <p:nvPicPr>
          <p:cNvPr id="6" name="Picture 38" descr="C:\Documents and Settings\Janča\Local Settings\Temporary Internet Files\Content.IE5\AEW7JNS3\MP90039992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264" y="5143512"/>
            <a:ext cx="2357454" cy="157102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solidFill>
                  <a:schemeClr val="accent1">
                    <a:lumMod val="75000"/>
                  </a:schemeClr>
                </a:solidFill>
              </a:rPr>
              <a:t>VHODNÉ OBLEČENÍ</a:t>
            </a:r>
            <a:endParaRPr lang="cs-CZ" sz="4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104" name="Picture 56" descr="C:\Documents and Settings\Janča\Local Settings\Temporary Internet Files\Content.IE5\HQH8MSZI\MP900399111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214422"/>
            <a:ext cx="1818361" cy="2545705"/>
          </a:xfrm>
          <a:prstGeom prst="rect">
            <a:avLst/>
          </a:prstGeom>
          <a:noFill/>
        </p:spPr>
      </p:pic>
      <p:pic>
        <p:nvPicPr>
          <p:cNvPr id="2109" name="Picture 61" descr="C:\Documents and Settings\Janča\Local Settings\Temporary Internet Files\Content.IE5\HQH8MSZI\MP90043122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4357694"/>
            <a:ext cx="2071654" cy="2071654"/>
          </a:xfrm>
          <a:prstGeom prst="rect">
            <a:avLst/>
          </a:prstGeom>
          <a:noFill/>
        </p:spPr>
      </p:pic>
      <p:pic>
        <p:nvPicPr>
          <p:cNvPr id="2112" name="Picture 64" descr="C:\Documents and Settings\Janča\Local Settings\Temporary Internet Files\Content.IE5\HQH8MSZI\MP900399328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58082" y="4357694"/>
            <a:ext cx="1364214" cy="2045322"/>
          </a:xfrm>
          <a:prstGeom prst="rect">
            <a:avLst/>
          </a:prstGeom>
          <a:noFill/>
        </p:spPr>
      </p:pic>
      <p:pic>
        <p:nvPicPr>
          <p:cNvPr id="2114" name="Picture 66" descr="C:\Documents and Settings\Janča\Local Settings\Temporary Internet Files\Content.IE5\HQH8MSZI\MP900439324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00892" y="1214422"/>
            <a:ext cx="1725747" cy="2598482"/>
          </a:xfrm>
          <a:prstGeom prst="rect">
            <a:avLst/>
          </a:prstGeom>
          <a:noFill/>
        </p:spPr>
      </p:pic>
      <p:pic>
        <p:nvPicPr>
          <p:cNvPr id="2116" name="Picture 68" descr="C:\Documents and Settings\Janča\Local Settings\Temporary Internet Files\Content.IE5\AEW7JNS3\MP900407239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14744" y="1285860"/>
            <a:ext cx="1617664" cy="2428868"/>
          </a:xfrm>
          <a:prstGeom prst="rect">
            <a:avLst/>
          </a:prstGeom>
          <a:noFill/>
        </p:spPr>
      </p:pic>
      <p:pic>
        <p:nvPicPr>
          <p:cNvPr id="2134" name="Picture 86" descr="C:\Documents and Settings\Janča\Local Settings\Temporary Internet Files\Content.IE5\HQH8MSZI\MP900407391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282" y="4572008"/>
            <a:ext cx="2571736" cy="1713821"/>
          </a:xfrm>
          <a:prstGeom prst="rect">
            <a:avLst/>
          </a:prstGeom>
          <a:noFill/>
        </p:spPr>
      </p:pic>
      <p:sp>
        <p:nvSpPr>
          <p:cNvPr id="90" name="TextovéPole 89"/>
          <p:cNvSpPr txBox="1"/>
          <p:nvPr/>
        </p:nvSpPr>
        <p:spPr>
          <a:xfrm>
            <a:off x="571472" y="3929066"/>
            <a:ext cx="8886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PLES</a:t>
            </a:r>
            <a:endParaRPr lang="cs-CZ" sz="2000" b="1" dirty="0"/>
          </a:p>
        </p:txBody>
      </p:sp>
      <p:sp>
        <p:nvSpPr>
          <p:cNvPr id="93" name="TextovéPole 92"/>
          <p:cNvSpPr txBox="1"/>
          <p:nvPr/>
        </p:nvSpPr>
        <p:spPr>
          <a:xfrm>
            <a:off x="1857356" y="3929066"/>
            <a:ext cx="8181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SPANÍ</a:t>
            </a:r>
            <a:endParaRPr lang="cs-CZ" sz="2000" b="1" dirty="0"/>
          </a:p>
        </p:txBody>
      </p:sp>
      <p:sp>
        <p:nvSpPr>
          <p:cNvPr id="94" name="TextovéPole 93"/>
          <p:cNvSpPr txBox="1"/>
          <p:nvPr/>
        </p:nvSpPr>
        <p:spPr>
          <a:xfrm>
            <a:off x="3143240" y="3929066"/>
            <a:ext cx="10018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SVATBA</a:t>
            </a:r>
            <a:endParaRPr lang="cs-CZ" sz="2000" b="1" dirty="0"/>
          </a:p>
        </p:txBody>
      </p:sp>
      <p:sp>
        <p:nvSpPr>
          <p:cNvPr id="96" name="TextovéPole 95"/>
          <p:cNvSpPr txBox="1"/>
          <p:nvPr/>
        </p:nvSpPr>
        <p:spPr>
          <a:xfrm>
            <a:off x="4786314" y="3929066"/>
            <a:ext cx="8738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ŠKOLA</a:t>
            </a:r>
            <a:endParaRPr lang="cs-CZ" sz="2000" b="1" dirty="0"/>
          </a:p>
        </p:txBody>
      </p:sp>
      <p:sp>
        <p:nvSpPr>
          <p:cNvPr id="97" name="TextovéPole 96"/>
          <p:cNvSpPr txBox="1"/>
          <p:nvPr/>
        </p:nvSpPr>
        <p:spPr>
          <a:xfrm>
            <a:off x="7572396" y="3929066"/>
            <a:ext cx="1149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DIVADLO</a:t>
            </a:r>
            <a:endParaRPr lang="cs-CZ" sz="2000" b="1" dirty="0"/>
          </a:p>
        </p:txBody>
      </p:sp>
      <p:sp>
        <p:nvSpPr>
          <p:cNvPr id="98" name="TextovéPole 97"/>
          <p:cNvSpPr txBox="1"/>
          <p:nvPr/>
        </p:nvSpPr>
        <p:spPr>
          <a:xfrm>
            <a:off x="6286512" y="3929066"/>
            <a:ext cx="8842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SPORT</a:t>
            </a:r>
            <a:endParaRPr lang="cs-CZ" sz="2000" b="1" dirty="0"/>
          </a:p>
        </p:txBody>
      </p:sp>
      <p:sp>
        <p:nvSpPr>
          <p:cNvPr id="100" name="TextovéPole 99"/>
          <p:cNvSpPr txBox="1"/>
          <p:nvPr/>
        </p:nvSpPr>
        <p:spPr>
          <a:xfrm>
            <a:off x="285720" y="6488668"/>
            <a:ext cx="42785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PŘIŘAĎ VHODNÉ OBLEČENÍ K PŘÍLEŽITOSTI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SPRÁVNĚ NEBO ŠPATNĚ ?</a:t>
            </a:r>
            <a:endParaRPr lang="cs-CZ" sz="5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098" name="Picture 2" descr="C:\Documents and Settings\Janča\Local Settings\Temporary Internet Files\Content.IE5\HQH8MSZI\MP900431785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643050"/>
            <a:ext cx="1643050" cy="1643050"/>
          </a:xfrm>
          <a:prstGeom prst="rect">
            <a:avLst/>
          </a:prstGeom>
          <a:noFill/>
        </p:spPr>
      </p:pic>
      <p:pic>
        <p:nvPicPr>
          <p:cNvPr id="4113" name="Picture 17" descr="C:\Documents and Settings\Janča\Local Settings\Temporary Internet Files\Content.IE5\AEW7JNS3\MC900287504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58" y="4572008"/>
            <a:ext cx="1500198" cy="1811751"/>
          </a:xfrm>
          <a:prstGeom prst="rect">
            <a:avLst/>
          </a:prstGeom>
          <a:noFill/>
        </p:spPr>
      </p:pic>
      <p:pic>
        <p:nvPicPr>
          <p:cNvPr id="4146" name="Picture 50" descr="C:\Documents and Settings\Janča\Local Settings\Temporary Internet Files\Content.IE5\XDK5RYIN\MC900280883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1785926"/>
            <a:ext cx="1079910" cy="1573782"/>
          </a:xfrm>
          <a:prstGeom prst="rect">
            <a:avLst/>
          </a:prstGeom>
          <a:noFill/>
        </p:spPr>
      </p:pic>
      <p:pic>
        <p:nvPicPr>
          <p:cNvPr id="4155" name="Picture 59" descr="C:\Documents and Settings\Janča\Local Settings\Temporary Internet Files\Content.IE5\QDV675ZU\MP900423028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4214818"/>
            <a:ext cx="2000264" cy="2000264"/>
          </a:xfrm>
          <a:prstGeom prst="rect">
            <a:avLst/>
          </a:prstGeom>
          <a:noFill/>
        </p:spPr>
      </p:pic>
      <p:pic>
        <p:nvPicPr>
          <p:cNvPr id="4156" name="Picture 60" descr="C:\Documents and Settings\Janča\Local Settings\Temporary Internet Files\Content.IE5\XDK5RYIN\MP900407553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868" y="1714488"/>
            <a:ext cx="2643174" cy="1761428"/>
          </a:xfrm>
          <a:prstGeom prst="rect">
            <a:avLst/>
          </a:prstGeom>
          <a:noFill/>
        </p:spPr>
      </p:pic>
      <p:pic>
        <p:nvPicPr>
          <p:cNvPr id="4160" name="Picture 64" descr="C:\Documents and Settings\Janča\Local Settings\Temporary Internet Files\Content.IE5\XDK5RYIN\MP900402579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00958" y="4500570"/>
            <a:ext cx="1405008" cy="175668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Ilustrace : www.office.</a:t>
            </a:r>
            <a:r>
              <a:rPr lang="cs-CZ" sz="1800" dirty="0" err="1" smtClean="0"/>
              <a:t>microsoft.com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134</Words>
  <Application>Microsoft Office PowerPoint</Application>
  <PresentationFormat>Předvádění na obrazovce (4:3)</PresentationFormat>
  <Paragraphs>44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POZDRAV</vt:lpstr>
      <vt:lpstr>POZDRAV</vt:lpstr>
      <vt:lpstr>ZÁSADY SLUŠNÉHO CHOVÁNÍ</vt:lpstr>
      <vt:lpstr>VHODNÉ OBLEČENÍ</vt:lpstr>
      <vt:lpstr>SPRÁVNĚ NEBO ŠPATNĚ ?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Jana Brákorová</cp:lastModifiedBy>
  <cp:revision>21</cp:revision>
  <dcterms:created xsi:type="dcterms:W3CDTF">2011-08-21T15:31:45Z</dcterms:created>
  <dcterms:modified xsi:type="dcterms:W3CDTF">2012-05-21T07:17:42Z</dcterms:modified>
</cp:coreProperties>
</file>