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2" r:id="rId5"/>
    <p:sldId id="263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VY_52_INOVACE_1/13_Pracovní činnosti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Téma:Povolání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-1515" custLinFactNeighborY="178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VY_52_INOVACE_1/13_Pracovní činnosti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Téma:Povolání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944223" y="2592289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1944223" y="2592289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18135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Materiál je určen pro výuku předmětu Prvouka-I.období na základní škole praktické</a:t>
            </a:r>
          </a:p>
          <a:p>
            <a:r>
              <a:rPr lang="cs-CZ" sz="2400" dirty="0" smtClean="0"/>
              <a:t>Určeno pro procvičování učiva a práci s interaktivní tabulí</a:t>
            </a:r>
          </a:p>
          <a:p>
            <a:r>
              <a:rPr lang="cs-CZ" sz="2400" dirty="0" smtClean="0"/>
              <a:t>Děti správně poznávaly jednotlivé profese, uměly vysvětlit jejich činnost a prospěšnost</a:t>
            </a:r>
          </a:p>
          <a:p>
            <a:r>
              <a:rPr lang="cs-CZ" sz="2400" dirty="0" smtClean="0"/>
              <a:t>Doba vzniku říjen 2011</a:t>
            </a:r>
          </a:p>
          <a:p>
            <a:r>
              <a:rPr lang="cs-CZ" sz="2400" dirty="0" smtClean="0"/>
              <a:t>Ověřeno </a:t>
            </a:r>
            <a:r>
              <a:rPr lang="cs-CZ" sz="2400" dirty="0" smtClean="0"/>
              <a:t>8</a:t>
            </a:r>
            <a:r>
              <a:rPr lang="cs-CZ" sz="2400" dirty="0" smtClean="0"/>
              <a:t>.11.2011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nča\Local Settings\Temporary Internet Files\Content.IE5\AEW7JNS3\MP900382977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714488"/>
            <a:ext cx="2571768" cy="36004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66"/>
                </a:solidFill>
              </a:rPr>
              <a:t>Povolání</a:t>
            </a:r>
            <a:endParaRPr lang="cs-CZ" sz="88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>Kuchař                                Strojvedoucí </a:t>
            </a: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>Lékař                                    Učitel                                        </a:t>
            </a: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>Policista                               Řidič</a:t>
            </a: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66"/>
                </a:solidFill>
                <a:latin typeface="Bradley Hand ITC" pitchFamily="66" charset="0"/>
              </a:rPr>
              <a:t>  </a:t>
            </a:r>
            <a:endParaRPr lang="cs-CZ" dirty="0">
              <a:solidFill>
                <a:srgbClr val="FF0066"/>
              </a:solidFill>
              <a:latin typeface="Bradley Hand ITC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66"/>
                </a:solidFill>
                <a:latin typeface="Bradley Hand ITC" pitchFamily="66" charset="0"/>
              </a:rPr>
              <a:t>DRUHY POVOLÁNÍ</a:t>
            </a:r>
            <a:endParaRPr lang="cs-CZ" dirty="0">
              <a:solidFill>
                <a:srgbClr val="FF0066"/>
              </a:solidFill>
              <a:latin typeface="Bradley Hand ITC" pitchFamily="66" charset="0"/>
            </a:endParaRPr>
          </a:p>
        </p:txBody>
      </p:sp>
      <p:pic>
        <p:nvPicPr>
          <p:cNvPr id="2056" name="Picture 8" descr="C:\Documents and Settings\Janča\Local Settings\Temporary Internet Files\Content.IE5\HQH8MSZI\MC9002954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1431" y="1142985"/>
            <a:ext cx="1257520" cy="1245214"/>
          </a:xfrm>
          <a:prstGeom prst="rect">
            <a:avLst/>
          </a:prstGeom>
          <a:noFill/>
        </p:spPr>
      </p:pic>
      <p:pic>
        <p:nvPicPr>
          <p:cNvPr id="2067" name="Picture 19" descr="C:\Documents and Settings\Janča\Local Settings\Temporary Internet Files\Content.IE5\QDV675ZU\MP900399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2571744"/>
            <a:ext cx="1143008" cy="1143008"/>
          </a:xfrm>
          <a:prstGeom prst="rect">
            <a:avLst/>
          </a:prstGeom>
          <a:noFill/>
        </p:spPr>
      </p:pic>
      <p:pic>
        <p:nvPicPr>
          <p:cNvPr id="2068" name="Picture 20" descr="C:\Documents and Settings\Janča\Local Settings\Temporary Internet Files\Content.IE5\QDV675ZU\MC90019860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22" y="3857628"/>
            <a:ext cx="995195" cy="1285884"/>
          </a:xfrm>
          <a:prstGeom prst="rect">
            <a:avLst/>
          </a:prstGeom>
          <a:noFill/>
        </p:spPr>
      </p:pic>
      <p:pic>
        <p:nvPicPr>
          <p:cNvPr id="2069" name="Picture 21" descr="C:\Documents and Settings\Janča\Local Settings\Temporary Internet Files\Content.IE5\AEW7JNS3\MC90043489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1142984"/>
            <a:ext cx="1357171" cy="1357171"/>
          </a:xfrm>
          <a:prstGeom prst="rect">
            <a:avLst/>
          </a:prstGeom>
          <a:noFill/>
        </p:spPr>
      </p:pic>
      <p:pic>
        <p:nvPicPr>
          <p:cNvPr id="2074" name="Picture 26" descr="C:\Documents and Settings\Janča\Local Settings\Temporary Internet Files\Content.IE5\AEW7JNS3\MP9004225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2714620"/>
            <a:ext cx="1379617" cy="1142984"/>
          </a:xfrm>
          <a:prstGeom prst="rect">
            <a:avLst/>
          </a:prstGeom>
          <a:noFill/>
        </p:spPr>
      </p:pic>
      <p:pic>
        <p:nvPicPr>
          <p:cNvPr id="2078" name="Picture 30" descr="C:\Documents and Settings\Janča\Local Settings\Temporary Internet Files\Content.IE5\XDK5RYIN\MC9002985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4071942"/>
            <a:ext cx="1685924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38834"/>
          </a:xfrm>
        </p:spPr>
        <p:txBody>
          <a:bodyPr>
            <a:normAutofit fontScale="25000" lnSpcReduction="20000"/>
          </a:bodyPr>
          <a:lstStyle/>
          <a:p>
            <a:r>
              <a:rPr lang="cs-CZ" sz="12800" dirty="0" smtClean="0">
                <a:solidFill>
                  <a:srgbClr val="FFFF00"/>
                </a:solidFill>
                <a:latin typeface="Bradley Hand ITC" pitchFamily="66" charset="0"/>
              </a:rPr>
              <a:t>Pilot                           Malíř </a:t>
            </a:r>
          </a:p>
          <a:p>
            <a:endParaRPr lang="cs-CZ" sz="12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12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r>
              <a:rPr lang="cs-CZ" sz="9800" dirty="0" smtClean="0">
                <a:solidFill>
                  <a:srgbClr val="FFFF00"/>
                </a:solidFill>
                <a:latin typeface="Bradley Hand ITC" pitchFamily="66" charset="0"/>
              </a:rPr>
              <a:t>Řezník                                 Zedník</a:t>
            </a: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r>
              <a:rPr lang="cs-CZ" sz="9800" dirty="0" smtClean="0">
                <a:solidFill>
                  <a:srgbClr val="FFFF00"/>
                </a:solidFill>
                <a:latin typeface="Bradley Hand ITC" pitchFamily="66" charset="0"/>
              </a:rPr>
              <a:t>Kadeřnice                           Číšník                                         </a:t>
            </a: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endParaRPr lang="cs-CZ" sz="9800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>  </a:t>
            </a:r>
            <a:endParaRPr lang="cs-CZ" dirty="0">
              <a:solidFill>
                <a:srgbClr val="FFFF00"/>
              </a:solidFill>
              <a:latin typeface="Bradley Hand ITC" pitchFamily="66" charset="0"/>
            </a:endParaRPr>
          </a:p>
        </p:txBody>
      </p:sp>
      <p:pic>
        <p:nvPicPr>
          <p:cNvPr id="4098" name="Picture 2" descr="C:\Documents and Settings\Janča\Local Settings\Temporary Internet Files\Content.IE5\QDV675ZU\MC9002310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57166"/>
            <a:ext cx="1441768" cy="1407392"/>
          </a:xfrm>
          <a:prstGeom prst="rect">
            <a:avLst/>
          </a:prstGeom>
          <a:noFill/>
        </p:spPr>
      </p:pic>
      <p:pic>
        <p:nvPicPr>
          <p:cNvPr id="4110" name="Picture 14" descr="C:\Documents and Settings\Janča\Local Settings\Temporary Internet Files\Content.IE5\QDV675ZU\MC9003439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2357430"/>
            <a:ext cx="1303236" cy="1358231"/>
          </a:xfrm>
          <a:prstGeom prst="rect">
            <a:avLst/>
          </a:prstGeom>
          <a:noFill/>
        </p:spPr>
      </p:pic>
      <p:pic>
        <p:nvPicPr>
          <p:cNvPr id="4118" name="Picture 22" descr="C:\Documents and Settings\Janča\Local Settings\Temporary Internet Files\Content.IE5\HQH8MSZI\MC9004344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4429132"/>
            <a:ext cx="1178897" cy="1350965"/>
          </a:xfrm>
          <a:prstGeom prst="rect">
            <a:avLst/>
          </a:prstGeom>
          <a:noFill/>
        </p:spPr>
      </p:pic>
      <p:pic>
        <p:nvPicPr>
          <p:cNvPr id="4122" name="Picture 26" descr="C:\Documents and Settings\Janča\Local Settings\Temporary Internet Files\Content.IE5\QDV675ZU\MC9003616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214290"/>
            <a:ext cx="1529791" cy="1906524"/>
          </a:xfrm>
          <a:prstGeom prst="rect">
            <a:avLst/>
          </a:prstGeom>
          <a:noFill/>
        </p:spPr>
      </p:pic>
      <p:pic>
        <p:nvPicPr>
          <p:cNvPr id="4135" name="Picture 39" descr="C:\Documents and Settings\Janča\Local Settings\Temporary Internet Files\Content.IE5\AEW7JNS3\MC9000145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2357430"/>
            <a:ext cx="1379660" cy="1500198"/>
          </a:xfrm>
          <a:prstGeom prst="rect">
            <a:avLst/>
          </a:prstGeom>
          <a:noFill/>
        </p:spPr>
      </p:pic>
      <p:pic>
        <p:nvPicPr>
          <p:cNvPr id="4162" name="Picture 66" descr="C:\Documents and Settings\Janča\Local Settings\Temporary Internet Files\Content.IE5\AEW7JNS3\MC90037888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4357694"/>
            <a:ext cx="1548079" cy="18187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66"/>
                </a:solidFill>
                <a:latin typeface="Bradley Hand ITC" pitchFamily="66" charset="0"/>
              </a:rPr>
              <a:t>Přiřaďte správně všechna povolání:</a:t>
            </a:r>
            <a:endParaRPr lang="cs-CZ" u="sng" dirty="0">
              <a:solidFill>
                <a:srgbClr val="FF0066"/>
              </a:solidFill>
              <a:latin typeface="Bradley Hand ITC" pitchFamily="66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14282" y="5572140"/>
            <a:ext cx="1285884" cy="92869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1571604" y="4857760"/>
            <a:ext cx="1285884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2857488" y="5572140"/>
            <a:ext cx="1500198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Policista</a:t>
            </a:r>
            <a:endParaRPr lang="cs-CZ" sz="1600" dirty="0"/>
          </a:p>
        </p:txBody>
      </p:sp>
      <p:sp>
        <p:nvSpPr>
          <p:cNvPr id="11" name="Oválný popisek 10"/>
          <p:cNvSpPr/>
          <p:nvPr/>
        </p:nvSpPr>
        <p:spPr>
          <a:xfrm>
            <a:off x="4286248" y="4500570"/>
            <a:ext cx="2116278" cy="121444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Strojvedoucí</a:t>
            </a:r>
            <a:endParaRPr lang="cs-CZ" sz="1600" dirty="0"/>
          </a:p>
        </p:txBody>
      </p:sp>
      <p:sp>
        <p:nvSpPr>
          <p:cNvPr id="12" name="Oválný popisek 11"/>
          <p:cNvSpPr/>
          <p:nvPr/>
        </p:nvSpPr>
        <p:spPr>
          <a:xfrm>
            <a:off x="6500826" y="5429264"/>
            <a:ext cx="1285884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7786710" y="4572008"/>
            <a:ext cx="1142976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Řidič</a:t>
            </a:r>
            <a:endParaRPr lang="cs-CZ" dirty="0"/>
          </a:p>
        </p:txBody>
      </p:sp>
      <p:pic>
        <p:nvPicPr>
          <p:cNvPr id="20" name="Picture 8" descr="C:\Documents and Settings\Janča\Local Settings\Temporary Internet Files\Content.IE5\HQH8MSZI\MC9002954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928934"/>
            <a:ext cx="1257520" cy="1245214"/>
          </a:xfrm>
          <a:prstGeom prst="rect">
            <a:avLst/>
          </a:prstGeom>
          <a:noFill/>
        </p:spPr>
      </p:pic>
      <p:pic>
        <p:nvPicPr>
          <p:cNvPr id="21" name="Picture 19" descr="C:\Documents and Settings\Janča\Local Settings\Temporary Internet Files\Content.IE5\QDV675ZU\MP900399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1285860"/>
            <a:ext cx="1143008" cy="1143008"/>
          </a:xfrm>
          <a:prstGeom prst="rect">
            <a:avLst/>
          </a:prstGeom>
          <a:noFill/>
        </p:spPr>
      </p:pic>
      <p:pic>
        <p:nvPicPr>
          <p:cNvPr id="22" name="Picture 20" descr="C:\Documents and Settings\Janča\Local Settings\Temporary Internet Files\Content.IE5\QDV675ZU\MC90019860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1142984"/>
            <a:ext cx="995195" cy="1285884"/>
          </a:xfrm>
          <a:prstGeom prst="rect">
            <a:avLst/>
          </a:prstGeom>
          <a:noFill/>
        </p:spPr>
      </p:pic>
      <p:pic>
        <p:nvPicPr>
          <p:cNvPr id="23" name="Picture 21" descr="C:\Documents and Settings\Janča\Local Settings\Temporary Internet Files\Content.IE5\AEW7JNS3\MC90043489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1214422"/>
            <a:ext cx="1357171" cy="1357171"/>
          </a:xfrm>
          <a:prstGeom prst="rect">
            <a:avLst/>
          </a:prstGeom>
          <a:noFill/>
        </p:spPr>
      </p:pic>
      <p:pic>
        <p:nvPicPr>
          <p:cNvPr id="24" name="Picture 26" descr="C:\Documents and Settings\Janča\Local Settings\Temporary Internet Files\Content.IE5\AEW7JNS3\MP9004225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2928934"/>
            <a:ext cx="1379617" cy="1142984"/>
          </a:xfrm>
          <a:prstGeom prst="rect">
            <a:avLst/>
          </a:prstGeom>
          <a:noFill/>
        </p:spPr>
      </p:pic>
      <p:pic>
        <p:nvPicPr>
          <p:cNvPr id="25" name="Picture 30" descr="C:\Documents and Settings\Janča\Local Settings\Temporary Internet Files\Content.IE5\XDK5RYIN\MC9002985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2714620"/>
            <a:ext cx="1543048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357158" y="5214950"/>
            <a:ext cx="1214414" cy="121444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Pilot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643042" y="4143380"/>
            <a:ext cx="1357322" cy="11430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Řezník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2928926" y="5429264"/>
            <a:ext cx="1785950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000628" y="4143380"/>
            <a:ext cx="1285884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Malíř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429388" y="5429264"/>
            <a:ext cx="1285884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Zedník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7715272" y="4000504"/>
            <a:ext cx="1285884" cy="11430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Číšník</a:t>
            </a:r>
            <a:endParaRPr lang="cs-CZ" dirty="0"/>
          </a:p>
        </p:txBody>
      </p:sp>
      <p:pic>
        <p:nvPicPr>
          <p:cNvPr id="10" name="Picture 2" descr="C:\Documents and Settings\Janča\Local Settings\Temporary Internet Files\Content.IE5\QDV675ZU\MC9002310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39" y="2285992"/>
            <a:ext cx="2103015" cy="1785950"/>
          </a:xfrm>
          <a:prstGeom prst="rect">
            <a:avLst/>
          </a:prstGeom>
          <a:noFill/>
        </p:spPr>
      </p:pic>
      <p:pic>
        <p:nvPicPr>
          <p:cNvPr id="11" name="Picture 14" descr="C:\Documents and Settings\Janča\Local Settings\Temporary Internet Files\Content.IE5\QDV675ZU\MC9003439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214290"/>
            <a:ext cx="2000264" cy="1797360"/>
          </a:xfrm>
          <a:prstGeom prst="rect">
            <a:avLst/>
          </a:prstGeom>
          <a:noFill/>
        </p:spPr>
      </p:pic>
      <p:pic>
        <p:nvPicPr>
          <p:cNvPr id="12" name="Picture 22" descr="C:\Documents and Settings\Janča\Local Settings\Temporary Internet Files\Content.IE5\HQH8MSZI\MC9004344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285992"/>
            <a:ext cx="1964715" cy="1714512"/>
          </a:xfrm>
          <a:prstGeom prst="rect">
            <a:avLst/>
          </a:prstGeom>
          <a:noFill/>
        </p:spPr>
      </p:pic>
      <p:pic>
        <p:nvPicPr>
          <p:cNvPr id="13" name="Picture 26" descr="C:\Documents and Settings\Janča\Local Settings\Temporary Internet Files\Content.IE5\QDV675ZU\MC9003616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2000240"/>
            <a:ext cx="2029857" cy="2323529"/>
          </a:xfrm>
          <a:prstGeom prst="rect">
            <a:avLst/>
          </a:prstGeom>
          <a:noFill/>
        </p:spPr>
      </p:pic>
      <p:pic>
        <p:nvPicPr>
          <p:cNvPr id="14" name="Picture 39" descr="C:\Documents and Settings\Janča\Local Settings\Temporary Internet Files\Content.IE5\AEW7JNS3\MC9000145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214290"/>
            <a:ext cx="1879726" cy="1928826"/>
          </a:xfrm>
          <a:prstGeom prst="rect">
            <a:avLst/>
          </a:prstGeom>
          <a:noFill/>
        </p:spPr>
      </p:pic>
      <p:pic>
        <p:nvPicPr>
          <p:cNvPr id="15" name="Picture 66" descr="C:\Documents and Settings\Janča\Local Settings\Temporary Internet Files\Content.IE5\AEW7JNS3\MC90037888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500042"/>
            <a:ext cx="1857388" cy="181874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ilustrace:www.office.</a:t>
            </a:r>
            <a:r>
              <a:rPr lang="cs-CZ" dirty="0" err="1" smtClean="0"/>
              <a:t>microsoft.com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60</TotalTime>
  <Words>95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Anotace</vt:lpstr>
      <vt:lpstr>Povolání</vt:lpstr>
      <vt:lpstr>DRUHY POVOLÁNÍ</vt:lpstr>
      <vt:lpstr>Prezentace aplikace PowerPoint</vt:lpstr>
      <vt:lpstr>Přiřaďte správně všechna povolání: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13</cp:revision>
  <dcterms:created xsi:type="dcterms:W3CDTF">2011-08-21T15:31:45Z</dcterms:created>
  <dcterms:modified xsi:type="dcterms:W3CDTF">2012-05-21T07:18:22Z</dcterms:modified>
</cp:coreProperties>
</file>