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60" r:id="rId4"/>
    <p:sldId id="259" r:id="rId5"/>
    <p:sldId id="261" r:id="rId6"/>
    <p:sldId id="262" r:id="rId7"/>
    <p:sldId id="263" r:id="rId8"/>
    <p:sldId id="264" r:id="rId9"/>
    <p:sldId id="266" r:id="rId10"/>
    <p:sldId id="265" r:id="rId11"/>
    <p:sldId id="268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03DC3"/>
    <a:srgbClr val="6F1B71"/>
    <a:srgbClr val="E6001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MŠ a ZŠ,Veselí nad Moravou,</a:t>
          </a:r>
          <a:r>
            <a:rPr lang="cs-CZ" dirty="0" err="1" smtClean="0"/>
            <a:t>Kollárova</a:t>
          </a:r>
          <a:r>
            <a:rPr lang="cs-CZ" smtClean="0"/>
            <a:t> 1045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Jana </a:t>
          </a:r>
          <a:r>
            <a:rPr lang="cs-CZ" dirty="0" err="1" smtClean="0"/>
            <a:t>Brákorová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VY_52_INOVACE_1/14_Pracovní činnosti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projektu:CZ.1.07./1.4.00/21.0822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Téma:Pracovní činnosti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Název školy:    </a:t>
          </a:r>
          <a:r>
            <a:rPr lang="cs-CZ" sz="1500" kern="1200" dirty="0" smtClean="0"/>
            <a:t>MŠ a ZŠ,Veselí nad Moravou,</a:t>
          </a:r>
          <a:r>
            <a:rPr lang="cs-CZ" sz="1500" kern="1200" dirty="0" err="1" smtClean="0"/>
            <a:t>Kollárova</a:t>
          </a:r>
          <a:r>
            <a:rPr lang="cs-CZ" sz="1500" kern="1200" smtClean="0"/>
            <a:t> 1045</a:t>
          </a:r>
          <a:endParaRPr lang="cs-CZ" sz="15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Autor: </a:t>
          </a:r>
          <a:r>
            <a:rPr lang="cs-CZ" sz="1500" kern="1200" dirty="0" smtClean="0"/>
            <a:t>Jana </a:t>
          </a:r>
          <a:r>
            <a:rPr lang="cs-CZ" sz="1500" kern="1200" dirty="0" err="1" smtClean="0"/>
            <a:t>Brákorová</a:t>
          </a:r>
          <a:endParaRPr lang="cs-CZ" sz="15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Název : </a:t>
          </a:r>
          <a:r>
            <a:rPr lang="cs-CZ" sz="1500" kern="1200" dirty="0" smtClean="0"/>
            <a:t>VY_52_INOVACE_1/14_Pracovní činnosti</a:t>
          </a:r>
          <a:endParaRPr lang="cs-CZ" sz="15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Téma:Pracovní činnosti</a:t>
          </a:r>
          <a:endParaRPr lang="cs-CZ" sz="15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Číslo </a:t>
          </a:r>
          <a:r>
            <a:rPr lang="cs-CZ" sz="1500" kern="1200" dirty="0" smtClean="0"/>
            <a:t>projektu:CZ.1.07./1.4.00/21.0822</a:t>
          </a:r>
          <a:endParaRPr lang="cs-CZ" sz="15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pPr/>
              <a:t>21.5.2012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21.5.2012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21.5.2012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21.5.2012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21.5.2012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21.5.2012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21.5.2012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21.5.2012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pPr/>
              <a:t>21.5.2012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21.5.2012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21.5.2012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pPr/>
              <a:t>21.5.2012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3502237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výuku předmětu Prvouka-I.období na základní škole praktické</a:t>
            </a:r>
          </a:p>
          <a:p>
            <a:r>
              <a:rPr lang="cs-CZ" dirty="0" smtClean="0"/>
              <a:t>Určeno pro procvičování učiva a práci s interaktivní tabulí</a:t>
            </a:r>
          </a:p>
          <a:p>
            <a:r>
              <a:rPr lang="cs-CZ" dirty="0" smtClean="0"/>
              <a:t>Děti určovaly profese bez problémů, potíže činilo přiřazování produktů k profesi</a:t>
            </a:r>
          </a:p>
          <a:p>
            <a:r>
              <a:rPr lang="cs-CZ" dirty="0" smtClean="0"/>
              <a:t>Doba vzniku říjen 2011</a:t>
            </a:r>
          </a:p>
          <a:p>
            <a:r>
              <a:rPr lang="cs-CZ" dirty="0" smtClean="0"/>
              <a:t>Ověřeno </a:t>
            </a:r>
            <a:r>
              <a:rPr lang="cs-CZ" dirty="0"/>
              <a:t>8</a:t>
            </a:r>
            <a:r>
              <a:rPr lang="cs-CZ" dirty="0" smtClean="0"/>
              <a:t>.11.2011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14348" y="214290"/>
            <a:ext cx="8229600" cy="1143000"/>
          </a:xfrm>
          <a:effectLst>
            <a:reflection blurRad="6350" stA="52000" endA="300" endPos="35000" dir="5400000" sy="-100000" algn="bl" rotWithShape="0"/>
          </a:effectLst>
          <a:scene3d>
            <a:camera prst="obliqueTopRigh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rgbClr val="C03DC3"/>
                </a:solidFill>
              </a:rPr>
              <a:t>Pracovní činnosti</a:t>
            </a:r>
            <a:endParaRPr lang="cs-CZ" dirty="0">
              <a:solidFill>
                <a:srgbClr val="C03DC3"/>
              </a:solidFill>
            </a:endParaRPr>
          </a:p>
        </p:txBody>
      </p:sp>
      <p:pic>
        <p:nvPicPr>
          <p:cNvPr id="1026" name="Picture 2" descr="C:\Documents and Settings\Janča\Local Settings\Temporary Internet Files\Content.IE5\AEW7JNS3\MC90011345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488" y="2143116"/>
            <a:ext cx="3714776" cy="42862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Výroba nábytku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Výroba automobilů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Výroba hraček  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71472" y="0"/>
            <a:ext cx="8229600" cy="1143000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rgbClr val="C03DC3"/>
                </a:solidFill>
              </a:rPr>
              <a:t>Strojírenství </a:t>
            </a:r>
            <a:endParaRPr lang="cs-CZ" dirty="0">
              <a:solidFill>
                <a:srgbClr val="C03DC3"/>
              </a:solidFill>
            </a:endParaRPr>
          </a:p>
        </p:txBody>
      </p:sp>
      <p:pic>
        <p:nvPicPr>
          <p:cNvPr id="2061" name="Picture 13" descr="C:\Documents and Settings\Janča\Local Settings\Temporary Internet Files\Content.IE5\QDV675ZU\MP900341474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14876" y="1571612"/>
            <a:ext cx="1728653" cy="1233106"/>
          </a:xfrm>
          <a:prstGeom prst="rect">
            <a:avLst/>
          </a:prstGeom>
          <a:noFill/>
        </p:spPr>
      </p:pic>
      <p:pic>
        <p:nvPicPr>
          <p:cNvPr id="2064" name="Picture 16" descr="C:\Documents and Settings\Janča\Local Settings\Temporary Internet Files\Content.IE5\HQH8MSZI\MC900437096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29124" y="2214554"/>
            <a:ext cx="2100258" cy="2100258"/>
          </a:xfrm>
          <a:prstGeom prst="rect">
            <a:avLst/>
          </a:prstGeom>
          <a:noFill/>
        </p:spPr>
      </p:pic>
      <p:pic>
        <p:nvPicPr>
          <p:cNvPr id="2074" name="Picture 26" descr="C:\Documents and Settings\Janča\Local Settings\Temporary Internet Files\Content.IE5\QDV675ZU\MP900177923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43438" y="4357694"/>
            <a:ext cx="1500198" cy="207170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Pekař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Cukrář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Kuchař      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rgbClr val="C03DC3"/>
                </a:solidFill>
              </a:rPr>
              <a:t>Potravinářství</a:t>
            </a:r>
            <a:endParaRPr lang="cs-CZ" dirty="0">
              <a:solidFill>
                <a:srgbClr val="C03DC3"/>
              </a:solidFill>
            </a:endParaRPr>
          </a:p>
        </p:txBody>
      </p:sp>
      <p:pic>
        <p:nvPicPr>
          <p:cNvPr id="3086" name="Picture 14" descr="C:\Documents and Settings\Janča\Local Settings\Temporary Internet Files\Content.IE5\HQH8MSZI\MP90043332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214422"/>
            <a:ext cx="2145035" cy="1428760"/>
          </a:xfrm>
          <a:prstGeom prst="rect">
            <a:avLst/>
          </a:prstGeom>
          <a:noFill/>
        </p:spPr>
      </p:pic>
      <p:pic>
        <p:nvPicPr>
          <p:cNvPr id="3090" name="Picture 18" descr="C:\Documents and Settings\Janča\Local Settings\Temporary Internet Files\Content.IE5\XDK5RYIN\MP90038295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4876" y="2786058"/>
            <a:ext cx="2000264" cy="1377733"/>
          </a:xfrm>
          <a:prstGeom prst="rect">
            <a:avLst/>
          </a:prstGeom>
          <a:noFill/>
        </p:spPr>
      </p:pic>
      <p:pic>
        <p:nvPicPr>
          <p:cNvPr id="3100" name="Picture 28" descr="C:\Documents and Settings\Janča\Local Settings\Temporary Internet Files\Content.IE5\AEW7JNS3\MP90040255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57752" y="4572008"/>
            <a:ext cx="1822381" cy="121444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Švadlena      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Švec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Krejčí               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rgbClr val="C03DC3"/>
                </a:solidFill>
              </a:rPr>
              <a:t>Textilní</a:t>
            </a:r>
            <a:endParaRPr lang="cs-CZ" dirty="0">
              <a:solidFill>
                <a:srgbClr val="C03DC3"/>
              </a:solidFill>
            </a:endParaRPr>
          </a:p>
        </p:txBody>
      </p:sp>
      <p:pic>
        <p:nvPicPr>
          <p:cNvPr id="4099" name="Picture 3" descr="C:\Documents and Settings\Janča\Local Settings\Temporary Internet Files\Content.IE5\QDV675ZU\MC900441802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86116" y="4357694"/>
            <a:ext cx="1500198" cy="1500198"/>
          </a:xfrm>
          <a:prstGeom prst="rect">
            <a:avLst/>
          </a:prstGeom>
          <a:noFill/>
        </p:spPr>
      </p:pic>
      <p:pic>
        <p:nvPicPr>
          <p:cNvPr id="4104" name="Picture 8" descr="C:\Documents and Settings\Janča\Local Settings\Temporary Internet Files\Content.IE5\QDV675ZU\MP90038521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2857496"/>
            <a:ext cx="1700202" cy="1214430"/>
          </a:xfrm>
          <a:prstGeom prst="rect">
            <a:avLst/>
          </a:prstGeom>
          <a:noFill/>
        </p:spPr>
      </p:pic>
      <p:pic>
        <p:nvPicPr>
          <p:cNvPr id="4107" name="Picture 11" descr="C:\Documents and Settings\Janča\Local Settings\Temporary Internet Files\Content.IE5\AEW7JNS3\MC90034659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214678" y="1214422"/>
            <a:ext cx="1804111" cy="141549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Kadeřnice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Taxi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Kosmetička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rgbClr val="C03DC3"/>
                </a:solidFill>
              </a:rPr>
              <a:t>Služby</a:t>
            </a:r>
            <a:endParaRPr lang="cs-CZ" dirty="0">
              <a:solidFill>
                <a:srgbClr val="C03DC3"/>
              </a:solidFill>
            </a:endParaRPr>
          </a:p>
        </p:txBody>
      </p:sp>
      <p:pic>
        <p:nvPicPr>
          <p:cNvPr id="5122" name="Picture 2" descr="C:\Documents and Settings\Janča\Local Settings\Temporary Internet Files\Content.IE5\XDK5RYIN\MC90043444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29322" y="1214422"/>
            <a:ext cx="1246784" cy="1428760"/>
          </a:xfrm>
          <a:prstGeom prst="rect">
            <a:avLst/>
          </a:prstGeom>
          <a:noFill/>
        </p:spPr>
      </p:pic>
      <p:pic>
        <p:nvPicPr>
          <p:cNvPr id="5123" name="Picture 3" descr="C:\Documents and Settings\Janča\Local Settings\Temporary Internet Files\Content.IE5\HQH8MSZI\MC90022931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5008" y="2571744"/>
            <a:ext cx="1828800" cy="1796796"/>
          </a:xfrm>
          <a:prstGeom prst="rect">
            <a:avLst/>
          </a:prstGeom>
          <a:noFill/>
        </p:spPr>
      </p:pic>
      <p:pic>
        <p:nvPicPr>
          <p:cNvPr id="5125" name="Picture 5" descr="C:\Documents and Settings\Janča\Local Settings\Temporary Internet Files\Content.IE5\QDV675ZU\MP90043087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15008" y="4857760"/>
            <a:ext cx="1907000" cy="14287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E60010"/>
                </a:solidFill>
              </a:rPr>
              <a:t>Přiřaď správně výrobky!</a:t>
            </a:r>
            <a:endParaRPr lang="cs-CZ" dirty="0">
              <a:solidFill>
                <a:srgbClr val="E60010"/>
              </a:solidFill>
            </a:endParaRPr>
          </a:p>
        </p:txBody>
      </p:sp>
      <p:sp>
        <p:nvSpPr>
          <p:cNvPr id="4" name="Vývojový diagram: postup 3"/>
          <p:cNvSpPr/>
          <p:nvPr/>
        </p:nvSpPr>
        <p:spPr>
          <a:xfrm>
            <a:off x="1857356" y="1214422"/>
            <a:ext cx="1428760" cy="755524"/>
          </a:xfrm>
          <a:prstGeom prst="flowChartProcess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Výroba nábytku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6" name="Picture 16" descr="C:\Documents and Settings\Janča\Local Settings\Temporary Internet Files\Content.IE5\HQH8MSZI\MC900437096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04" y="4429132"/>
            <a:ext cx="2100258" cy="2100258"/>
          </a:xfrm>
          <a:prstGeom prst="rect">
            <a:avLst/>
          </a:prstGeom>
          <a:noFill/>
        </p:spPr>
      </p:pic>
      <p:pic>
        <p:nvPicPr>
          <p:cNvPr id="7" name="Picture 13" descr="C:\Documents and Settings\Janča\Local Settings\Temporary Internet Files\Content.IE5\QDV675ZU\MP900341474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58016" y="5143512"/>
            <a:ext cx="1728653" cy="1233106"/>
          </a:xfrm>
          <a:prstGeom prst="rect">
            <a:avLst/>
          </a:prstGeom>
          <a:noFill/>
        </p:spPr>
      </p:pic>
      <p:pic>
        <p:nvPicPr>
          <p:cNvPr id="8" name="Picture 26" descr="C:\Documents and Settings\Janča\Local Settings\Temporary Internet Files\Content.IE5\QDV675ZU\MP900177923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43438" y="4357694"/>
            <a:ext cx="1500198" cy="2071702"/>
          </a:xfrm>
          <a:prstGeom prst="rect">
            <a:avLst/>
          </a:prstGeom>
          <a:noFill/>
        </p:spPr>
      </p:pic>
      <p:sp>
        <p:nvSpPr>
          <p:cNvPr id="10" name="Vývojový diagram: postup 9"/>
          <p:cNvSpPr/>
          <p:nvPr/>
        </p:nvSpPr>
        <p:spPr>
          <a:xfrm>
            <a:off x="4500562" y="1214422"/>
            <a:ext cx="1500198" cy="78581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Výroba automobilů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000892" y="1142984"/>
            <a:ext cx="1357322" cy="857256"/>
          </a:xfrm>
          <a:prstGeom prst="rect">
            <a:avLst/>
          </a:prstGeom>
          <a:gradFill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Výroba hraček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85256" y="110579"/>
            <a:ext cx="8229600" cy="11430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Přiřaď správně potraviny!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Vývojový diagram: postup 3"/>
          <p:cNvSpPr/>
          <p:nvPr/>
        </p:nvSpPr>
        <p:spPr>
          <a:xfrm>
            <a:off x="1500166" y="1357298"/>
            <a:ext cx="1357322" cy="78581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Kuchař</a:t>
            </a:r>
            <a:endParaRPr lang="cs-CZ" dirty="0"/>
          </a:p>
        </p:txBody>
      </p:sp>
      <p:sp>
        <p:nvSpPr>
          <p:cNvPr id="5" name="Vývojový diagram: postup 4"/>
          <p:cNvSpPr/>
          <p:nvPr/>
        </p:nvSpPr>
        <p:spPr>
          <a:xfrm>
            <a:off x="3857620" y="1357298"/>
            <a:ext cx="1414466" cy="78581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Pekař</a:t>
            </a:r>
            <a:endParaRPr lang="cs-CZ" dirty="0"/>
          </a:p>
        </p:txBody>
      </p:sp>
      <p:sp>
        <p:nvSpPr>
          <p:cNvPr id="6" name="Vývojový diagram: postup 5"/>
          <p:cNvSpPr/>
          <p:nvPr/>
        </p:nvSpPr>
        <p:spPr>
          <a:xfrm>
            <a:off x="6286512" y="1357298"/>
            <a:ext cx="1357322" cy="78581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Cukrář</a:t>
            </a:r>
            <a:endParaRPr lang="cs-CZ" dirty="0"/>
          </a:p>
        </p:txBody>
      </p:sp>
      <p:pic>
        <p:nvPicPr>
          <p:cNvPr id="7" name="Picture 14" descr="C:\Documents and Settings\Janča\Local Settings\Temporary Internet Files\Content.IE5\HQH8MSZI\MP90043332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2976" y="4357694"/>
            <a:ext cx="2145035" cy="1428760"/>
          </a:xfrm>
          <a:prstGeom prst="rect">
            <a:avLst/>
          </a:prstGeom>
          <a:noFill/>
        </p:spPr>
      </p:pic>
      <p:pic>
        <p:nvPicPr>
          <p:cNvPr id="8" name="Picture 18" descr="C:\Documents and Settings\Janča\Local Settings\Temporary Internet Files\Content.IE5\XDK5RYIN\MP90038295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14744" y="4357694"/>
            <a:ext cx="2000264" cy="1377733"/>
          </a:xfrm>
          <a:prstGeom prst="rect">
            <a:avLst/>
          </a:prstGeom>
          <a:noFill/>
        </p:spPr>
      </p:pic>
      <p:pic>
        <p:nvPicPr>
          <p:cNvPr id="9" name="Picture 28" descr="C:\Documents and Settings\Janča\Local Settings\Temporary Internet Files\Content.IE5\AEW7JNS3\MP90040255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72264" y="4429132"/>
            <a:ext cx="1822381" cy="121444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Přiřaď správně oblečení!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Picture 11" descr="C:\Documents and Settings\Janča\Local Settings\Temporary Internet Files\Content.IE5\AEW7JNS3\MC90034659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14744" y="4643446"/>
            <a:ext cx="1804111" cy="1415491"/>
          </a:xfrm>
          <a:prstGeom prst="rect">
            <a:avLst/>
          </a:prstGeom>
          <a:noFill/>
        </p:spPr>
      </p:pic>
      <p:pic>
        <p:nvPicPr>
          <p:cNvPr id="5" name="Picture 8" descr="C:\Documents and Settings\Janča\Local Settings\Temporary Internet Files\Content.IE5\QDV675ZU\MP90038521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5786" y="4929198"/>
            <a:ext cx="1700202" cy="1214430"/>
          </a:xfrm>
          <a:prstGeom prst="rect">
            <a:avLst/>
          </a:prstGeom>
          <a:noFill/>
        </p:spPr>
      </p:pic>
      <p:pic>
        <p:nvPicPr>
          <p:cNvPr id="6" name="Picture 3" descr="C:\Documents and Settings\Janča\Local Settings\Temporary Internet Files\Content.IE5\QDV675ZU\MC900441802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3768" y="4714884"/>
            <a:ext cx="1500198" cy="1500198"/>
          </a:xfrm>
          <a:prstGeom prst="rect">
            <a:avLst/>
          </a:prstGeom>
          <a:noFill/>
        </p:spPr>
      </p:pic>
      <p:sp>
        <p:nvSpPr>
          <p:cNvPr id="8" name="Vývojový diagram: postup 7"/>
          <p:cNvSpPr/>
          <p:nvPr/>
        </p:nvSpPr>
        <p:spPr>
          <a:xfrm>
            <a:off x="357158" y="2071678"/>
            <a:ext cx="2500330" cy="1000132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Švadlena</a:t>
            </a:r>
            <a:endParaRPr lang="cs-CZ" dirty="0"/>
          </a:p>
        </p:txBody>
      </p:sp>
      <p:sp>
        <p:nvSpPr>
          <p:cNvPr id="9" name="Vývojový diagram: postup 8"/>
          <p:cNvSpPr/>
          <p:nvPr/>
        </p:nvSpPr>
        <p:spPr>
          <a:xfrm>
            <a:off x="3500430" y="2071678"/>
            <a:ext cx="2500330" cy="1000132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Krejčí</a:t>
            </a:r>
            <a:endParaRPr lang="cs-CZ" dirty="0"/>
          </a:p>
        </p:txBody>
      </p:sp>
      <p:sp>
        <p:nvSpPr>
          <p:cNvPr id="10" name="Vývojový diagram: postup 9"/>
          <p:cNvSpPr/>
          <p:nvPr/>
        </p:nvSpPr>
        <p:spPr>
          <a:xfrm>
            <a:off x="6357950" y="2071678"/>
            <a:ext cx="2500330" cy="1000132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Švec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Přiřaď správně služby!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Picture 2" descr="C:\Documents and Settings\Janča\Local Settings\Temporary Internet Files\Content.IE5\XDK5RYIN\MC90043444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29520" y="4714884"/>
            <a:ext cx="1246784" cy="1428760"/>
          </a:xfrm>
          <a:prstGeom prst="rect">
            <a:avLst/>
          </a:prstGeom>
          <a:noFill/>
        </p:spPr>
      </p:pic>
      <p:pic>
        <p:nvPicPr>
          <p:cNvPr id="5" name="Picture 3" descr="C:\Documents and Settings\Janča\Local Settings\Temporary Internet Files\Content.IE5\HQH8MSZI\MC90022931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00562" y="4357694"/>
            <a:ext cx="1828800" cy="1796796"/>
          </a:xfrm>
          <a:prstGeom prst="rect">
            <a:avLst/>
          </a:prstGeom>
          <a:noFill/>
        </p:spPr>
      </p:pic>
      <p:pic>
        <p:nvPicPr>
          <p:cNvPr id="6" name="Picture 5" descr="C:\Documents and Settings\Janča\Local Settings\Temporary Internet Files\Content.IE5\QDV675ZU\MP90043087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00166" y="4714884"/>
            <a:ext cx="1907000" cy="1428760"/>
          </a:xfrm>
          <a:prstGeom prst="rect">
            <a:avLst/>
          </a:prstGeom>
          <a:noFill/>
        </p:spPr>
      </p:pic>
      <p:sp>
        <p:nvSpPr>
          <p:cNvPr id="7" name="Vývojový diagram: postup 6"/>
          <p:cNvSpPr/>
          <p:nvPr/>
        </p:nvSpPr>
        <p:spPr>
          <a:xfrm>
            <a:off x="1428728" y="2214554"/>
            <a:ext cx="1857388" cy="857256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Taxi</a:t>
            </a:r>
            <a:endParaRPr lang="cs-CZ" dirty="0"/>
          </a:p>
        </p:txBody>
      </p:sp>
      <p:sp>
        <p:nvSpPr>
          <p:cNvPr id="8" name="Vývojový diagram: postup 7"/>
          <p:cNvSpPr/>
          <p:nvPr/>
        </p:nvSpPr>
        <p:spPr>
          <a:xfrm>
            <a:off x="4143372" y="2214554"/>
            <a:ext cx="1857388" cy="857256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Kadeřnice</a:t>
            </a:r>
            <a:endParaRPr lang="cs-CZ" dirty="0"/>
          </a:p>
        </p:txBody>
      </p:sp>
      <p:sp>
        <p:nvSpPr>
          <p:cNvPr id="9" name="Vývojový diagram: postup 8"/>
          <p:cNvSpPr/>
          <p:nvPr/>
        </p:nvSpPr>
        <p:spPr>
          <a:xfrm>
            <a:off x="7000892" y="2214554"/>
            <a:ext cx="1643074" cy="851375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Kosmetička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57</TotalTime>
  <Words>116</Words>
  <Application>Microsoft Office PowerPoint</Application>
  <PresentationFormat>Předvádění na obrazovce (4:3)</PresentationFormat>
  <Paragraphs>76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Shluk</vt:lpstr>
      <vt:lpstr>Prezentace aplikace PowerPoint</vt:lpstr>
      <vt:lpstr>Anotace</vt:lpstr>
      <vt:lpstr>Pracovní činnosti</vt:lpstr>
      <vt:lpstr>Strojírenství </vt:lpstr>
      <vt:lpstr>Potravinářství</vt:lpstr>
      <vt:lpstr>Textilní</vt:lpstr>
      <vt:lpstr>Služby</vt:lpstr>
      <vt:lpstr>Přiřaď správně výrobky!</vt:lpstr>
      <vt:lpstr>Přiřaď správně potraviny!</vt:lpstr>
      <vt:lpstr>Přiřaď správně oblečení!</vt:lpstr>
      <vt:lpstr>Přiřaď správně služby!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Jana Brákorová</cp:lastModifiedBy>
  <cp:revision>14</cp:revision>
  <dcterms:created xsi:type="dcterms:W3CDTF">2011-08-21T15:31:45Z</dcterms:created>
  <dcterms:modified xsi:type="dcterms:W3CDTF">2012-05-21T07:19:41Z</dcterms:modified>
</cp:coreProperties>
</file>