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9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7931E"/>
    <a:srgbClr val="0BDF2E"/>
    <a:srgbClr val="406E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ZŠ, Veselí nad Moravou, </a:t>
          </a:r>
          <a:r>
            <a:rPr lang="cs-CZ" dirty="0" err="1" smtClean="0"/>
            <a:t>Kollárova</a:t>
          </a:r>
          <a:r>
            <a:rPr lang="cs-CZ" dirty="0" smtClean="0"/>
            <a:t> 1045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VY_52_INOVACE_1/17_Byliny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Byliny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ZŠ, Veselí nad Moravou, </a:t>
          </a:r>
          <a:r>
            <a:rPr lang="cs-CZ" sz="1800" kern="1200" dirty="0" err="1" smtClean="0"/>
            <a:t>Kollárova</a:t>
          </a:r>
          <a:r>
            <a:rPr lang="cs-CZ" sz="1800" kern="1200" dirty="0" smtClean="0"/>
            <a:t> 1045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VY_52_INOVACE_1/17_Byliny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Byliny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19.jpeg"/><Relationship Id="rId7" Type="http://schemas.openxmlformats.org/officeDocument/2006/relationships/image" Target="../media/image7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6159192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0">
              <a:srgbClr val="00B0F0"/>
            </a:gs>
            <a:gs pos="28000">
              <a:srgbClr val="FFFF00"/>
            </a:gs>
            <a:gs pos="21001">
              <a:srgbClr val="FFFF00"/>
            </a:gs>
            <a:gs pos="63000">
              <a:schemeClr val="tx2">
                <a:lumMod val="60000"/>
                <a:lumOff val="40000"/>
              </a:schemeClr>
            </a:gs>
            <a:gs pos="67000">
              <a:srgbClr val="FFC000"/>
            </a:gs>
            <a:gs pos="69000">
              <a:srgbClr val="C50849"/>
            </a:gs>
            <a:gs pos="82001">
              <a:srgbClr val="FF0000"/>
            </a:gs>
            <a:gs pos="100000">
              <a:srgbClr val="F8B049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výuku předmětu Prvouka- I.období na základní škole praktické</a:t>
            </a:r>
          </a:p>
          <a:p>
            <a:r>
              <a:rPr lang="cs-CZ" dirty="0" smtClean="0"/>
              <a:t>Určeno pro procvičování učiva a práci s interaktivní tabulí</a:t>
            </a:r>
          </a:p>
          <a:p>
            <a:r>
              <a:rPr lang="cs-CZ" dirty="0" smtClean="0"/>
              <a:t>Děti poznaly nejznámější byliny, správně reagovaly na zadané úkoly, práce jim nedělala problémy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Doba vzniku říjen </a:t>
            </a:r>
            <a:r>
              <a:rPr lang="cs-CZ" dirty="0" smtClean="0">
                <a:solidFill>
                  <a:prstClr val="black"/>
                </a:solidFill>
              </a:rPr>
              <a:t>2011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Ověřeno </a:t>
            </a:r>
            <a:r>
              <a:rPr lang="cs-CZ" dirty="0">
                <a:solidFill>
                  <a:prstClr val="black"/>
                </a:solidFill>
              </a:rPr>
              <a:t>6</a:t>
            </a:r>
            <a:r>
              <a:rPr lang="cs-CZ" dirty="0" smtClean="0">
                <a:solidFill>
                  <a:prstClr val="black"/>
                </a:solidFill>
              </a:rPr>
              <a:t>.3.2012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2000" r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785786" y="285728"/>
            <a:ext cx="7572428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9600" b="1" dirty="0" smtClean="0">
                <a:ln w="11430">
                  <a:solidFill>
                    <a:srgbClr val="FFFF00"/>
                  </a:solidFill>
                </a:ln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KVĚTINY</a:t>
            </a:r>
            <a:endParaRPr lang="cs-CZ" sz="9600" b="1" cap="none" spc="0" dirty="0">
              <a:ln w="11430">
                <a:solidFill>
                  <a:srgbClr val="FFFF00"/>
                </a:solidFill>
              </a:ln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1472" y="2285992"/>
            <a:ext cx="27132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Zahradní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572000" y="2285992"/>
            <a:ext cx="44130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Volně kvetoucí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AppData\Local\Microsoft\Windows\Temporary Internet Files\Content.IE5\T39D7LV4\MC900436883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0"/>
            <a:ext cx="1714500" cy="1714500"/>
          </a:xfrm>
          <a:prstGeom prst="rect">
            <a:avLst/>
          </a:prstGeom>
          <a:noFill/>
        </p:spPr>
      </p:pic>
      <p:pic>
        <p:nvPicPr>
          <p:cNvPr id="2052" name="Picture 4" descr="C:\Users\pc\AppData\Local\Microsoft\Windows\Temporary Internet Files\Content.IE5\T39D7LV4\MC900436880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-142908" y="500042"/>
            <a:ext cx="1714500" cy="1714500"/>
          </a:xfrm>
          <a:prstGeom prst="rect">
            <a:avLst/>
          </a:prstGeom>
          <a:noFill/>
        </p:spPr>
      </p:pic>
      <p:pic>
        <p:nvPicPr>
          <p:cNvPr id="2057" name="Picture 9" descr="C:\Users\pc\AppData\Local\Microsoft\Windows\Temporary Internet Files\Content.IE5\0X9RKZHY\MP90042549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00232" y="4643446"/>
            <a:ext cx="2054935" cy="2065018"/>
          </a:xfrm>
          <a:prstGeom prst="rect">
            <a:avLst/>
          </a:prstGeom>
          <a:noFill/>
        </p:spPr>
      </p:pic>
      <p:pic>
        <p:nvPicPr>
          <p:cNvPr id="2059" name="Picture 11" descr="C:\Users\pc\AppData\Local\Microsoft\Windows\Temporary Internet Files\Content.IE5\0X9RKZHY\MP90040753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282" y="2643182"/>
            <a:ext cx="1571636" cy="2356304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7266691" y="928670"/>
            <a:ext cx="18773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Pampeliška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75229" y="4929198"/>
            <a:ext cx="20687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Sedmikráska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85852" y="1071546"/>
            <a:ext cx="10507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Fialka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43372" y="4714884"/>
            <a:ext cx="10663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Chrpa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00232" y="3143248"/>
            <a:ext cx="1447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Vlčí mák</a:t>
            </a:r>
            <a:endParaRPr lang="cs-CZ" sz="2800" b="1" dirty="0"/>
          </a:p>
        </p:txBody>
      </p:sp>
      <p:pic>
        <p:nvPicPr>
          <p:cNvPr id="2060" name="Picture 12" descr="C:\Users\pc\AppData\Local\Microsoft\Windows\Temporary Internet Files\Content.IE5\0X9RKZHY\MP900091159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72066" y="2000240"/>
            <a:ext cx="1728410" cy="2573315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7072330" y="2285992"/>
            <a:ext cx="17716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r>
              <a:rPr lang="cs-CZ" sz="2800" b="1" dirty="0" smtClean="0"/>
              <a:t>Slunečnice</a:t>
            </a:r>
            <a:endParaRPr lang="cs-CZ" sz="2800" b="1" dirty="0"/>
          </a:p>
        </p:txBody>
      </p:sp>
      <p:pic>
        <p:nvPicPr>
          <p:cNvPr id="2062" name="Picture 14" descr="C:\Users\pc\AppData\Local\Microsoft\Windows\Temporary Internet Files\Content.IE5\NVDZ5EK0\MP90041406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00694" y="5446062"/>
            <a:ext cx="1928794" cy="1411938"/>
          </a:xfrm>
          <a:prstGeom prst="rect">
            <a:avLst/>
          </a:prstGeom>
          <a:noFill/>
        </p:spPr>
      </p:pic>
      <p:pic>
        <p:nvPicPr>
          <p:cNvPr id="2063" name="Picture 15" descr="C:\Users\pc\AppData\Local\Microsoft\Windows\Temporary Internet Files\Content.IE5\T39D7LV4\MC900436872[1]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071670" y="1000108"/>
            <a:ext cx="1714500" cy="1714500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3643306" y="1357298"/>
            <a:ext cx="16471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Kopretina</a:t>
            </a:r>
            <a:endParaRPr lang="cs-CZ" sz="2800" b="1" dirty="0"/>
          </a:p>
        </p:txBody>
      </p:sp>
      <p:sp>
        <p:nvSpPr>
          <p:cNvPr id="27" name="Obdélník 26"/>
          <p:cNvSpPr/>
          <p:nvPr/>
        </p:nvSpPr>
        <p:spPr>
          <a:xfrm>
            <a:off x="1357290" y="0"/>
            <a:ext cx="44130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Volně kvetoucí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2000" r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pc\AppData\Local\Microsoft\Windows\Temporary Internet Files\Content.IE5\0X9RKZHY\MP90039049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214290"/>
            <a:ext cx="1285884" cy="1802641"/>
          </a:xfrm>
          <a:prstGeom prst="rect">
            <a:avLst/>
          </a:prstGeom>
          <a:noFill/>
        </p:spPr>
      </p:pic>
      <p:pic>
        <p:nvPicPr>
          <p:cNvPr id="3077" name="Picture 5" descr="C:\Users\pc\AppData\Local\Microsoft\Windows\Temporary Internet Files\Content.IE5\T39D7LV4\MP90018273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5074" y="4786322"/>
            <a:ext cx="1388025" cy="2071678"/>
          </a:xfrm>
          <a:prstGeom prst="rect">
            <a:avLst/>
          </a:prstGeom>
          <a:noFill/>
        </p:spPr>
      </p:pic>
      <p:pic>
        <p:nvPicPr>
          <p:cNvPr id="3081" name="Picture 9" descr="C:\Users\pc\AppData\Local\Microsoft\Windows\Temporary Internet Files\Content.IE5\T39D7LV4\MP90040688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4" y="2214554"/>
            <a:ext cx="1714512" cy="2143663"/>
          </a:xfrm>
          <a:prstGeom prst="rect">
            <a:avLst/>
          </a:prstGeom>
          <a:noFill/>
        </p:spPr>
      </p:pic>
      <p:pic>
        <p:nvPicPr>
          <p:cNvPr id="3082" name="Picture 10" descr="C:\Users\pc\AppData\Local\Microsoft\Windows\Temporary Internet Files\Content.IE5\T39D7LV4\MP90042772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1472" y="214290"/>
            <a:ext cx="1500198" cy="1500198"/>
          </a:xfrm>
          <a:prstGeom prst="rect">
            <a:avLst/>
          </a:prstGeom>
          <a:noFill/>
        </p:spPr>
      </p:pic>
      <p:pic>
        <p:nvPicPr>
          <p:cNvPr id="3085" name="Picture 13" descr="C:\Users\pc\AppData\Local\Microsoft\Windows\Temporary Internet Files\Content.IE5\T39D7LV4\MP900390501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43636" y="2357430"/>
            <a:ext cx="1428760" cy="2002935"/>
          </a:xfrm>
          <a:prstGeom prst="rect">
            <a:avLst/>
          </a:prstGeom>
          <a:noFill/>
        </p:spPr>
      </p:pic>
      <p:pic>
        <p:nvPicPr>
          <p:cNvPr id="3088" name="Picture 16" descr="C:\Users\pc\AppData\Local\Microsoft\Windows\Temporary Internet Files\Content.IE5\T39D7LV4\MP90040726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4348" y="4710860"/>
            <a:ext cx="1572612" cy="2147140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2428860" y="857232"/>
            <a:ext cx="13381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Kosatec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858148" y="3143248"/>
            <a:ext cx="10919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Mečík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786710" y="857232"/>
            <a:ext cx="8961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Růže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43174" y="5286388"/>
            <a:ext cx="11350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Šafrán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643174" y="3071810"/>
            <a:ext cx="12755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Tulipán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786710" y="5572140"/>
            <a:ext cx="11045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Narcis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 rot="20685372">
            <a:off x="2161907" y="1296205"/>
            <a:ext cx="4500594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Zahradní</a:t>
            </a:r>
            <a:endParaRPr lang="cs-CZ" sz="6600" b="1" cap="none" spc="0" dirty="0">
              <a:ln w="1778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BDF2E"/>
            </a:gs>
            <a:gs pos="59000">
              <a:srgbClr val="07931E"/>
            </a:gs>
            <a:gs pos="49000">
              <a:srgbClr val="07931E"/>
            </a:gs>
            <a:gs pos="50000">
              <a:srgbClr val="FFFF00"/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9" name="Picture 13" descr="C:\Users\pc\AppData\Local\Microsoft\Windows\Temporary Internet Files\Content.IE5\NVDZ5EK0\MP9004465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63594" y="4988378"/>
            <a:ext cx="45719" cy="59204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857224" y="0"/>
            <a:ext cx="7143800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Pojmenuj rostlinu a zařaď ji podle toho, kde roste</a:t>
            </a:r>
            <a:endParaRPr lang="cs-CZ" sz="4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" name="Picture 9" descr="C:\Users\pc\AppData\Local\Microsoft\Windows\Temporary Internet Files\Content.IE5\T39D7LV4\MP9004068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1785926"/>
            <a:ext cx="1357322" cy="1697067"/>
          </a:xfrm>
          <a:prstGeom prst="rect">
            <a:avLst/>
          </a:prstGeom>
          <a:noFill/>
        </p:spPr>
      </p:pic>
      <p:pic>
        <p:nvPicPr>
          <p:cNvPr id="5" name="Picture 3" descr="C:\Users\pc\AppData\Local\Microsoft\Windows\Temporary Internet Files\Content.IE5\0X9RKZHY\MP900390493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4429132"/>
            <a:ext cx="1285884" cy="1802641"/>
          </a:xfrm>
          <a:prstGeom prst="rect">
            <a:avLst/>
          </a:prstGeom>
          <a:noFill/>
        </p:spPr>
      </p:pic>
      <p:pic>
        <p:nvPicPr>
          <p:cNvPr id="6" name="Picture 4" descr="C:\Users\pc\AppData\Local\Microsoft\Windows\Temporary Internet Files\Content.IE5\T39D7LV4\MC900436880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428992" y="1714488"/>
            <a:ext cx="1714500" cy="1714500"/>
          </a:xfrm>
          <a:prstGeom prst="rect">
            <a:avLst/>
          </a:prstGeom>
          <a:noFill/>
        </p:spPr>
      </p:pic>
      <p:pic>
        <p:nvPicPr>
          <p:cNvPr id="7" name="Picture 2" descr="C:\Users\pc\AppData\Local\Microsoft\Windows\Temporary Internet Files\Content.IE5\T39D7LV4\MC900436883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428992" y="4357694"/>
            <a:ext cx="1714500" cy="1714500"/>
          </a:xfrm>
          <a:prstGeom prst="rect">
            <a:avLst/>
          </a:prstGeom>
          <a:noFill/>
        </p:spPr>
      </p:pic>
      <p:pic>
        <p:nvPicPr>
          <p:cNvPr id="8" name="Picture 11" descr="C:\Users\pc\AppData\Local\Microsoft\Windows\Temporary Internet Files\Content.IE5\0X9RKZHY\MP90040753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29388" y="1571612"/>
            <a:ext cx="1571636" cy="2356304"/>
          </a:xfrm>
          <a:prstGeom prst="rect">
            <a:avLst/>
          </a:prstGeom>
          <a:noFill/>
        </p:spPr>
      </p:pic>
      <p:pic>
        <p:nvPicPr>
          <p:cNvPr id="9" name="Picture 5" descr="C:\Users\pc\AppData\Local\Microsoft\Windows\Temporary Internet Files\Content.IE5\T39D7LV4\MP900182730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572264" y="4429132"/>
            <a:ext cx="1388025" cy="20716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0000">
              <a:srgbClr val="00B0F0"/>
            </a:gs>
            <a:gs pos="28000">
              <a:srgbClr val="FFFF00"/>
            </a:gs>
            <a:gs pos="21001">
              <a:srgbClr val="FFFF00"/>
            </a:gs>
            <a:gs pos="63000">
              <a:schemeClr val="tx2">
                <a:lumMod val="60000"/>
                <a:lumOff val="40000"/>
              </a:schemeClr>
            </a:gs>
            <a:gs pos="67000">
              <a:srgbClr val="FFC000"/>
            </a:gs>
            <a:gs pos="69000">
              <a:srgbClr val="C50849"/>
            </a:gs>
            <a:gs pos="82001">
              <a:srgbClr val="FF0000"/>
            </a:gs>
            <a:gs pos="100000">
              <a:srgbClr val="F8B049"/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105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 Brákorová</cp:lastModifiedBy>
  <cp:revision>17</cp:revision>
  <dcterms:created xsi:type="dcterms:W3CDTF">2011-08-21T15:31:45Z</dcterms:created>
  <dcterms:modified xsi:type="dcterms:W3CDTF">2012-05-21T07:20:52Z</dcterms:modified>
</cp:coreProperties>
</file>