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24900"/>
    <a:srgbClr val="743A00"/>
    <a:srgbClr val="AC5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ZŠ, Veselí nad Moravou, </a:t>
          </a:r>
          <a:r>
            <a:rPr lang="cs-CZ" dirty="0" err="1" smtClean="0"/>
            <a:t>Kollárova</a:t>
          </a:r>
          <a:r>
            <a:rPr lang="cs-CZ" dirty="0" smtClean="0"/>
            <a:t>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VY_52_INOVACE_1/18_Ochrana přírody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Téma:Materiály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MŠ a ZŠ, Veselí nad Moravou, 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VY_52_INOVACE_1/18_Ochrana přírody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Téma:Materiály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20.jpeg"/><Relationship Id="rId7" Type="http://schemas.openxmlformats.org/officeDocument/2006/relationships/image" Target="../media/image7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image" Target="../media/image24.jpeg"/><Relationship Id="rId5" Type="http://schemas.openxmlformats.org/officeDocument/2006/relationships/image" Target="../media/image22.jpeg"/><Relationship Id="rId10" Type="http://schemas.openxmlformats.org/officeDocument/2006/relationships/image" Target="../media/image23.jpeg"/><Relationship Id="rId4" Type="http://schemas.openxmlformats.org/officeDocument/2006/relationships/image" Target="../media/image21.jpeg"/><Relationship Id="rId9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5.wmf"/><Relationship Id="rId7" Type="http://schemas.openxmlformats.org/officeDocument/2006/relationships/image" Target="../media/image5.pn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7.pn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608653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b="1" dirty="0" smtClean="0">
                <a:ln>
                  <a:prstDash val="solid"/>
                </a:ln>
                <a:solidFill>
                  <a:srgbClr val="FFC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Anotace</a:t>
            </a:r>
            <a:endParaRPr lang="cs-CZ" b="1" dirty="0">
              <a:ln>
                <a:prstDash val="solid"/>
              </a:ln>
              <a:solidFill>
                <a:srgbClr val="FFC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Materiál je určen pro výuku předmětu Prvouka- I.období na základní škole praktické</a:t>
            </a:r>
          </a:p>
          <a:p>
            <a:r>
              <a:rPr lang="cs-CZ" sz="32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Určeno pro procvičování učiva a práci s interaktivní tabulí</a:t>
            </a:r>
          </a:p>
          <a:p>
            <a:r>
              <a:rPr lang="cs-CZ" sz="32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Děti se aktivně zapojovaly, učivo jim nečinilo potíže, úkoly plnily správně</a:t>
            </a:r>
          </a:p>
          <a:p>
            <a:r>
              <a:rPr lang="cs-CZ" dirty="0"/>
              <a:t>Doba vzniku říjen </a:t>
            </a:r>
            <a:r>
              <a:rPr lang="cs-CZ" dirty="0" smtClean="0"/>
              <a:t>2011</a:t>
            </a:r>
          </a:p>
          <a:p>
            <a:r>
              <a:rPr lang="cs-CZ" dirty="0" smtClean="0"/>
              <a:t>Ověřeno </a:t>
            </a:r>
            <a:r>
              <a:rPr lang="cs-CZ" dirty="0" smtClean="0"/>
              <a:t>10.4</a:t>
            </a:r>
            <a:r>
              <a:rPr lang="cs-CZ" dirty="0" smtClean="0"/>
              <a:t>.2012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SKLO</a:t>
            </a:r>
          </a:p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PAPÍR</a:t>
            </a:r>
          </a:p>
          <a:p>
            <a:r>
              <a:rPr lang="cs-CZ" sz="4800" b="1" dirty="0" smtClean="0">
                <a:solidFill>
                  <a:srgbClr val="FFFF00"/>
                </a:solidFill>
              </a:rPr>
              <a:t>PLAST</a:t>
            </a:r>
          </a:p>
          <a:p>
            <a:r>
              <a:rPr lang="cs-CZ" sz="4800" b="1" dirty="0" smtClean="0">
                <a:solidFill>
                  <a:srgbClr val="743A00"/>
                </a:solidFill>
              </a:rPr>
              <a:t>DŘEVO</a:t>
            </a:r>
            <a:endParaRPr lang="cs-CZ" sz="4800" b="1" dirty="0">
              <a:solidFill>
                <a:srgbClr val="743A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85852" y="142852"/>
            <a:ext cx="671517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8000">
                  <a:solidFill>
                    <a:schemeClr val="bg1">
                      <a:lumMod val="95000"/>
                      <a:lumOff val="5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MATERIÁLY</a:t>
            </a:r>
            <a:endParaRPr lang="cs-CZ" sz="8000" b="1" dirty="0">
              <a:ln w="18000">
                <a:solidFill>
                  <a:schemeClr val="bg1">
                    <a:lumMod val="95000"/>
                    <a:lumOff val="5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4678" y="214290"/>
            <a:ext cx="2231701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50800"/>
                <a:solidFill>
                  <a:srgbClr val="00B050"/>
                </a:solidFill>
                <a:effectLst/>
              </a:rPr>
              <a:t>SKLO</a:t>
            </a:r>
            <a:endParaRPr lang="cs-CZ" sz="6600" b="1" cap="none" spc="0" dirty="0">
              <a:ln w="50800"/>
              <a:solidFill>
                <a:srgbClr val="00B050"/>
              </a:solidFill>
              <a:effectLst/>
            </a:endParaRPr>
          </a:p>
        </p:txBody>
      </p:sp>
      <p:pic>
        <p:nvPicPr>
          <p:cNvPr id="1027" name="Picture 3" descr="C:\Users\pc\AppData\Local\Microsoft\Windows\Temporary Internet Files\Content.IE5\NVDZ5EK0\MP90032111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428736"/>
            <a:ext cx="1182233" cy="1657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000232" y="2071678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SKLENICE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35" name="Picture 11" descr="C:\Users\pc\AppData\Local\Microsoft\Windows\Temporary Internet Files\Content.IE5\NVDZ5EK0\MC90037016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143248"/>
            <a:ext cx="1543962" cy="1496124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071670" y="3571876"/>
            <a:ext cx="15279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SKLENÍK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36" name="Picture 12" descr="C:\Users\pc\AppData\Local\Microsoft\Windows\Temporary Internet Files\Content.IE5\T39D7LV4\MC900441795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4900618"/>
            <a:ext cx="1957382" cy="1957382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2214546" y="5500702"/>
            <a:ext cx="1290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LÁHEV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37" name="Picture 13" descr="C:\Users\pc\Pictures\2011-10-24\00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2066" y="1571612"/>
            <a:ext cx="3338735" cy="44512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428604"/>
            <a:ext cx="3857652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rgbClr val="002060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PAPÍR</a:t>
            </a:r>
            <a:endParaRPr lang="cs-CZ" sz="6600" b="1" dirty="0">
              <a:ln w="12700">
                <a:solidFill>
                  <a:srgbClr val="002060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pc\AppData\Local\Microsoft\Windows\Temporary Internet Files\Content.IE5\T39D7LV4\MC900441734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214422"/>
            <a:ext cx="2300294" cy="2300294"/>
          </a:xfrm>
          <a:prstGeom prst="rect">
            <a:avLst/>
          </a:prstGeom>
          <a:noFill/>
        </p:spPr>
      </p:pic>
      <p:pic>
        <p:nvPicPr>
          <p:cNvPr id="2052" name="Picture 4" descr="C:\Users\pc\AppData\Local\Microsoft\Windows\Temporary Internet Files\Content.IE5\T39D7LV4\MM900283633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357562"/>
            <a:ext cx="1984898" cy="1295407"/>
          </a:xfrm>
          <a:prstGeom prst="rect">
            <a:avLst/>
          </a:prstGeom>
          <a:noFill/>
        </p:spPr>
      </p:pic>
      <p:pic>
        <p:nvPicPr>
          <p:cNvPr id="2056" name="Picture 8" descr="C:\Users\pc\AppData\Local\Microsoft\Windows\Temporary Internet Files\Content.IE5\9842J2A5\MC90029003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5072074"/>
            <a:ext cx="1621316" cy="1185533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786050" y="2285992"/>
            <a:ext cx="1284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KNIHA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14612" y="3786190"/>
            <a:ext cx="18213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KRABICE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71670" y="4929198"/>
            <a:ext cx="31427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TOALETNÍ PAPÍR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8" name="Picture 10" descr="C:\Users\pc\Pictures\2011-10-24\00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1785926"/>
            <a:ext cx="2976535" cy="39683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00364" y="357166"/>
            <a:ext cx="248497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50800"/>
                <a:solidFill>
                  <a:srgbClr val="FFC000"/>
                </a:solidFill>
                <a:effectLst/>
              </a:rPr>
              <a:t>PLAST</a:t>
            </a:r>
            <a:endParaRPr lang="cs-CZ" sz="6600" b="1" cap="none" spc="0" dirty="0">
              <a:ln w="50800"/>
              <a:solidFill>
                <a:srgbClr val="FFC000"/>
              </a:solidFill>
              <a:effectLst/>
            </a:endParaRPr>
          </a:p>
        </p:txBody>
      </p:sp>
      <p:pic>
        <p:nvPicPr>
          <p:cNvPr id="3081" name="Picture 9" descr="C:\Users\pc\AppData\Local\Microsoft\Windows\Temporary Internet Files\Content.IE5\0X9RKZHY\MP90032111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142844" y="1285860"/>
            <a:ext cx="1364638" cy="1913044"/>
          </a:xfrm>
          <a:prstGeom prst="rect">
            <a:avLst/>
          </a:prstGeom>
          <a:noFill/>
        </p:spPr>
      </p:pic>
      <p:pic>
        <p:nvPicPr>
          <p:cNvPr id="3086" name="Picture 14" descr="C:\Users\pc\AppData\Local\Microsoft\Windows\Temporary Internet Files\Content.IE5\NVDZ5EK0\MP90038757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3357562"/>
            <a:ext cx="1355503" cy="1900238"/>
          </a:xfrm>
          <a:prstGeom prst="rect">
            <a:avLst/>
          </a:prstGeom>
          <a:noFill/>
        </p:spPr>
      </p:pic>
      <p:pic>
        <p:nvPicPr>
          <p:cNvPr id="3089" name="Picture 17" descr="C:\Users\pc\AppData\Local\Microsoft\Windows\Temporary Internet Files\Content.IE5\T39D7LV4\MP90017545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5286388"/>
            <a:ext cx="2114552" cy="1420274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2571736" y="4000504"/>
            <a:ext cx="16289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HRAČKY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357422" y="2071678"/>
            <a:ext cx="3172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PLASTOVÁ LÁHEV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43174" y="5715016"/>
            <a:ext cx="1579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NÁDOBÍ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3090" name="Picture 18" descr="C:\Users\pc\Pictures\2011-10-24\00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86446" y="1500174"/>
            <a:ext cx="3050330" cy="40667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8288"/>
            <a:ext cx="8229600" cy="1398587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AC5600"/>
                </a:solidFill>
              </a:rPr>
              <a:t>DŘEVO</a:t>
            </a:r>
            <a:endParaRPr lang="cs-CZ" sz="6600" b="1" dirty="0">
              <a:solidFill>
                <a:srgbClr val="AC5600"/>
              </a:solidFill>
            </a:endParaRPr>
          </a:p>
        </p:txBody>
      </p:sp>
      <p:pic>
        <p:nvPicPr>
          <p:cNvPr id="4103" name="Picture 7" descr="C:\Users\pc\AppData\Local\Microsoft\Windows\Temporary Internet Files\Content.IE5\9842J2A5\MC90008464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714488"/>
            <a:ext cx="2815212" cy="125848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000364" y="1785926"/>
            <a:ext cx="27190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DŘEVĚNÝ DŮM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4104" name="Picture 8" descr="C:\Users\pc\AppData\Local\Microsoft\Windows\Temporary Internet Files\Content.IE5\T39D7LV4\MP9003988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3500438"/>
            <a:ext cx="2085967" cy="1489977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786050" y="4143380"/>
            <a:ext cx="3310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DŘEVĚNÉ HRAČKY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4105" name="Picture 9" descr="C:\Users\pc\AppData\Local\Microsoft\Windows\Temporary Internet Files\Content.IE5\9842J2A5\MP9003414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71604" y="5500702"/>
            <a:ext cx="1471610" cy="1049748"/>
          </a:xfrm>
          <a:prstGeom prst="rect">
            <a:avLst/>
          </a:prstGeom>
          <a:noFill/>
        </p:spPr>
      </p:pic>
      <p:pic>
        <p:nvPicPr>
          <p:cNvPr id="4107" name="Picture 11" descr="C:\Users\pc\AppData\Local\Microsoft\Windows\Temporary Internet Files\Content.IE5\9842J2A5\MC90001334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58" y="5135270"/>
            <a:ext cx="1034186" cy="172273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357554" y="5643578"/>
            <a:ext cx="1693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NÁBYTEK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57224" y="357166"/>
            <a:ext cx="64892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12700">
                  <a:solidFill>
                    <a:schemeClr val="tx2">
                      <a:lumMod val="1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ROZTŘIĎ SPRÁVNĚ :</a:t>
            </a:r>
            <a:endParaRPr lang="cs-CZ" sz="5400" b="1" dirty="0">
              <a:ln w="12700">
                <a:solidFill>
                  <a:schemeClr val="tx2">
                    <a:lumMod val="1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7" name="Picture 10" descr="C:\Users\pc\Pictures\2011-10-24\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508737"/>
            <a:ext cx="1762089" cy="2349263"/>
          </a:xfrm>
          <a:prstGeom prst="rect">
            <a:avLst/>
          </a:prstGeom>
          <a:noFill/>
        </p:spPr>
      </p:pic>
      <p:pic>
        <p:nvPicPr>
          <p:cNvPr id="8" name="Picture 18" descr="C:\Users\pc\Pictures\2011-10-24\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4500570"/>
            <a:ext cx="1768214" cy="2357430"/>
          </a:xfrm>
          <a:prstGeom prst="rect">
            <a:avLst/>
          </a:prstGeom>
          <a:noFill/>
        </p:spPr>
      </p:pic>
      <p:pic>
        <p:nvPicPr>
          <p:cNvPr id="9" name="Picture 13" descr="C:\Users\pc\Pictures\2011-10-24\0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75785" y="4500570"/>
            <a:ext cx="1768215" cy="2357430"/>
          </a:xfrm>
          <a:prstGeom prst="rect">
            <a:avLst/>
          </a:prstGeom>
          <a:noFill/>
        </p:spPr>
      </p:pic>
      <p:pic>
        <p:nvPicPr>
          <p:cNvPr id="10" name="Picture 9" descr="C:\Users\pc\AppData\Local\Microsoft\Windows\Temporary Internet Files\Content.IE5\0X9RKZHY\MP90032111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3286116" y="2928934"/>
            <a:ext cx="753129" cy="1055788"/>
          </a:xfrm>
          <a:prstGeom prst="rect">
            <a:avLst/>
          </a:prstGeom>
          <a:noFill/>
        </p:spPr>
      </p:pic>
      <p:pic>
        <p:nvPicPr>
          <p:cNvPr id="11" name="Picture 14" descr="C:\Users\pc\AppData\Local\Microsoft\Windows\Temporary Internet Files\Content.IE5\NVDZ5EK0\MP900387577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643834" y="1428736"/>
            <a:ext cx="1214446" cy="1702494"/>
          </a:xfrm>
          <a:prstGeom prst="rect">
            <a:avLst/>
          </a:prstGeom>
          <a:noFill/>
        </p:spPr>
      </p:pic>
      <p:pic>
        <p:nvPicPr>
          <p:cNvPr id="12" name="Picture 2" descr="C:\Users\pc\AppData\Local\Microsoft\Windows\Temporary Internet Files\Content.IE5\T39D7LV4\MC900441734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29058" y="1071546"/>
            <a:ext cx="1571636" cy="1571636"/>
          </a:xfrm>
          <a:prstGeom prst="rect">
            <a:avLst/>
          </a:prstGeom>
          <a:noFill/>
        </p:spPr>
      </p:pic>
      <p:pic>
        <p:nvPicPr>
          <p:cNvPr id="14" name="Picture 4" descr="C:\Users\pc\AppData\Local\Microsoft\Windows\Temporary Internet Files\Content.IE5\T39D7LV4\MM900283633[1].gif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715008" y="2786058"/>
            <a:ext cx="1532460" cy="1000132"/>
          </a:xfrm>
          <a:prstGeom prst="rect">
            <a:avLst/>
          </a:prstGeom>
          <a:noFill/>
        </p:spPr>
      </p:pic>
      <p:pic>
        <p:nvPicPr>
          <p:cNvPr id="15" name="Picture 12" descr="C:\Users\pc\AppData\Local\Microsoft\Windows\Temporary Internet Files\Content.IE5\T39D7LV4\MC900441795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0" y="1142984"/>
            <a:ext cx="1285884" cy="1285884"/>
          </a:xfrm>
          <a:prstGeom prst="rect">
            <a:avLst/>
          </a:prstGeom>
          <a:noFill/>
        </p:spPr>
      </p:pic>
      <p:pic>
        <p:nvPicPr>
          <p:cNvPr id="16" name="Picture 3" descr="C:\Users\pc\AppData\Local\Microsoft\Windows\Temporary Internet Files\Content.IE5\NVDZ5EK0\MP90032111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214414" y="2643182"/>
            <a:ext cx="896481" cy="1256749"/>
          </a:xfrm>
          <a:prstGeom prst="rect">
            <a:avLst/>
          </a:prstGeom>
          <a:noFill/>
        </p:spPr>
      </p:pic>
      <p:pic>
        <p:nvPicPr>
          <p:cNvPr id="17" name="Picture 8" descr="C:\Users\pc\AppData\Local\Microsoft\Windows\Temporary Internet Files\Content.IE5\T39D7LV4\MP900398805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071670" y="1285860"/>
            <a:ext cx="1300171" cy="9286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14290"/>
            <a:ext cx="8786874" cy="16312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000" b="1" cap="none" spc="0" dirty="0" smtClean="0">
                <a:ln w="17780" cmpd="sng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Rozhodni, z jakého materiálu je:</a:t>
            </a:r>
            <a:endParaRPr lang="cs-CZ" sz="5000" b="1" cap="none" spc="0" dirty="0">
              <a:ln w="17780" cmpd="sng">
                <a:solidFill>
                  <a:srgbClr val="FF000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215206" y="5715016"/>
            <a:ext cx="155042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>
                  <a:solidFill>
                    <a:schemeClr val="bg1">
                      <a:lumMod val="95000"/>
                      <a:lumOff val="5000"/>
                    </a:schemeClr>
                  </a:solidFill>
                </a:ln>
                <a:solidFill>
                  <a:srgbClr val="00B050"/>
                </a:solidFill>
              </a:rPr>
              <a:t>SKLO</a:t>
            </a:r>
          </a:p>
        </p:txBody>
      </p:sp>
      <p:sp>
        <p:nvSpPr>
          <p:cNvPr id="4" name="Obdélník 3"/>
          <p:cNvSpPr/>
          <p:nvPr/>
        </p:nvSpPr>
        <p:spPr>
          <a:xfrm>
            <a:off x="4572000" y="5715016"/>
            <a:ext cx="250033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ln w="50800"/>
                <a:solidFill>
                  <a:srgbClr val="FFC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PLAST</a:t>
            </a:r>
            <a:endParaRPr lang="cs-CZ" sz="4400" b="1" dirty="0">
              <a:ln w="50800"/>
              <a:solidFill>
                <a:srgbClr val="FFC000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7158" y="5715016"/>
            <a:ext cx="1717138" cy="76944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bg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PAPÍR</a:t>
            </a:r>
            <a:endParaRPr lang="cs-CZ" sz="4400" b="1" dirty="0">
              <a:ln w="12700">
                <a:solidFill>
                  <a:schemeClr val="bg1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00298" y="5715016"/>
            <a:ext cx="206819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ln>
                  <a:solidFill>
                    <a:schemeClr val="bg1"/>
                  </a:solidFill>
                </a:ln>
                <a:solidFill>
                  <a:srgbClr val="924900"/>
                </a:solidFill>
              </a:rPr>
              <a:t>DŘEVO</a:t>
            </a:r>
            <a:endParaRPr lang="cs-CZ" sz="4400" dirty="0">
              <a:ln>
                <a:solidFill>
                  <a:schemeClr val="bg1"/>
                </a:solidFill>
              </a:ln>
              <a:solidFill>
                <a:srgbClr val="924900"/>
              </a:solidFill>
            </a:endParaRPr>
          </a:p>
        </p:txBody>
      </p:sp>
      <p:pic>
        <p:nvPicPr>
          <p:cNvPr id="7" name="Picture 11" descr="C:\Users\pc\AppData\Local\Microsoft\Windows\Temporary Internet Files\Content.IE5\9842J2A5\MC90001334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214554"/>
            <a:ext cx="1034186" cy="1722730"/>
          </a:xfrm>
          <a:prstGeom prst="rect">
            <a:avLst/>
          </a:prstGeom>
          <a:noFill/>
        </p:spPr>
      </p:pic>
      <p:pic>
        <p:nvPicPr>
          <p:cNvPr id="8" name="Picture 7" descr="C:\Users\pc\AppData\Local\Microsoft\Windows\Temporary Internet Files\Content.IE5\9842J2A5\MC90008464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28788" y="1643050"/>
            <a:ext cx="2815212" cy="1258480"/>
          </a:xfrm>
          <a:prstGeom prst="rect">
            <a:avLst/>
          </a:prstGeom>
          <a:noFill/>
        </p:spPr>
      </p:pic>
      <p:pic>
        <p:nvPicPr>
          <p:cNvPr id="9" name="Picture 17" descr="C:\Users\pc\AppData\Local\Microsoft\Windows\Temporary Internet Files\Content.IE5\T39D7LV4\MP90017545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43042" y="3857628"/>
            <a:ext cx="2114552" cy="1420274"/>
          </a:xfrm>
          <a:prstGeom prst="rect">
            <a:avLst/>
          </a:prstGeom>
          <a:noFill/>
        </p:spPr>
      </p:pic>
      <p:pic>
        <p:nvPicPr>
          <p:cNvPr id="10" name="Picture 2" descr="C:\Users\pc\AppData\Local\Microsoft\Windows\Temporary Internet Files\Content.IE5\T39D7LV4\MC900441734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30" y="3786190"/>
            <a:ext cx="1571636" cy="1571636"/>
          </a:xfrm>
          <a:prstGeom prst="rect">
            <a:avLst/>
          </a:prstGeom>
          <a:noFill/>
        </p:spPr>
      </p:pic>
      <p:pic>
        <p:nvPicPr>
          <p:cNvPr id="11" name="Picture 8" descr="C:\Users\pc\AppData\Local\Microsoft\Windows\Temporary Internet Files\Content.IE5\9842J2A5\MC90029003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14744" y="2071678"/>
            <a:ext cx="1621316" cy="1185533"/>
          </a:xfrm>
          <a:prstGeom prst="rect">
            <a:avLst/>
          </a:prstGeom>
          <a:noFill/>
        </p:spPr>
      </p:pic>
      <p:pic>
        <p:nvPicPr>
          <p:cNvPr id="12" name="Picture 12" descr="C:\Users\pc\AppData\Local\Microsoft\Windows\Temporary Internet Files\Content.IE5\T39D7LV4\MC900441795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43042" y="1928802"/>
            <a:ext cx="1285884" cy="1285884"/>
          </a:xfrm>
          <a:prstGeom prst="rect">
            <a:avLst/>
          </a:prstGeom>
          <a:noFill/>
        </p:spPr>
      </p:pic>
      <p:pic>
        <p:nvPicPr>
          <p:cNvPr id="13" name="Picture 11" descr="C:\Users\pc\AppData\Local\Microsoft\Windows\Temporary Internet Files\Content.IE5\NVDZ5EK0\MC90037016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714876" y="3429000"/>
            <a:ext cx="1543962" cy="1496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archiv autora</a:t>
            </a:r>
          </a:p>
          <a:p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233</TotalTime>
  <Words>112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DŘEVO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30</cp:revision>
  <dcterms:created xsi:type="dcterms:W3CDTF">2011-08-21T15:31:45Z</dcterms:created>
  <dcterms:modified xsi:type="dcterms:W3CDTF">2012-05-21T07:21:32Z</dcterms:modified>
</cp:coreProperties>
</file>