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</a:t>
          </a:r>
          <a:r>
            <a:rPr lang="cs-CZ" dirty="0" err="1" smtClean="0"/>
            <a:t>ZŠ,Veselí</a:t>
          </a:r>
          <a:r>
            <a:rPr lang="cs-CZ" dirty="0" smtClean="0"/>
            <a:t> nad </a:t>
          </a:r>
          <a:r>
            <a:rPr lang="cs-CZ" dirty="0" err="1" smtClean="0"/>
            <a:t>Moravou,Kollárova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VY_52_INOVACE_1/19_Péče o 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Téma:Péče o zdraví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</a:t>
          </a:r>
          <a:r>
            <a:rPr lang="cs-CZ" sz="1800" kern="1200" dirty="0" err="1" smtClean="0"/>
            <a:t>ZŠ,Veselí</a:t>
          </a:r>
          <a:r>
            <a:rPr lang="cs-CZ" sz="1800" kern="1200" dirty="0" smtClean="0"/>
            <a:t> nad </a:t>
          </a:r>
          <a:r>
            <a:rPr lang="cs-CZ" sz="1800" kern="1200" dirty="0" err="1" smtClean="0"/>
            <a:t>Moravou,Kollárova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VY_52_INOVACE_1/19_Péče o zdraví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Téma:Péče o zdraví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32.jpeg"/><Relationship Id="rId5" Type="http://schemas.openxmlformats.org/officeDocument/2006/relationships/image" Target="../media/image28.jpeg"/><Relationship Id="rId10" Type="http://schemas.openxmlformats.org/officeDocument/2006/relationships/image" Target="../media/image31.jpeg"/><Relationship Id="rId4" Type="http://schemas.openxmlformats.org/officeDocument/2006/relationships/image" Target="../media/image2.jpeg"/><Relationship Id="rId9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59081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med"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reagovaly správně, učivo bylo přiměřené, znalosti odpovídající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/>
              <a:t>Ověřeno </a:t>
            </a:r>
            <a:r>
              <a:rPr lang="cs-CZ" dirty="0" smtClean="0"/>
              <a:t>23.11</a:t>
            </a:r>
            <a:r>
              <a:rPr lang="cs-CZ" dirty="0" smtClean="0"/>
              <a:t>.2011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ZDRAVÝ ŽIVOTNÍ STYL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ZDRAVÁ VÝŽIVA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PRAVIDELNÝ PITNÝ REŽIM</a:t>
            </a:r>
          </a:p>
          <a:p>
            <a:r>
              <a:rPr lang="cs-CZ" b="1" dirty="0" smtClean="0">
                <a:solidFill>
                  <a:srgbClr val="CC0000"/>
                </a:solidFill>
              </a:rPr>
              <a:t>AKTIVNÍ POHYB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ZDRAVÉ ŽIVOTNÍ PROSTŘEDÍ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Documents and Settings\Janča\Local Settings\Temporary Internet Files\Content.IE5\EAT8YB60\MP9004373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4429132"/>
            <a:ext cx="1500198" cy="2247086"/>
          </a:xfrm>
          <a:prstGeom prst="rect">
            <a:avLst/>
          </a:prstGeom>
          <a:noFill/>
        </p:spPr>
      </p:pic>
      <p:pic>
        <p:nvPicPr>
          <p:cNvPr id="1032" name="Picture 8" descr="C:\Documents and Settings\Janča\Local Settings\Temporary Internet Files\Content.IE5\Z3I3712X\MP90032111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40766" y="4482920"/>
            <a:ext cx="1576963" cy="2210696"/>
          </a:xfrm>
          <a:prstGeom prst="rect">
            <a:avLst/>
          </a:prstGeom>
          <a:noFill/>
        </p:spPr>
      </p:pic>
      <p:pic>
        <p:nvPicPr>
          <p:cNvPr id="1055" name="Picture 31" descr="C:\Documents and Settings\Janča\Local Settings\Temporary Internet Files\Content.IE5\DZV2U92Z\MP9002554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4429132"/>
            <a:ext cx="1509678" cy="2270193"/>
          </a:xfrm>
          <a:prstGeom prst="rect">
            <a:avLst/>
          </a:prstGeom>
          <a:noFill/>
        </p:spPr>
      </p:pic>
      <p:pic>
        <p:nvPicPr>
          <p:cNvPr id="1069" name="Picture 45" descr="C:\Documents and Settings\Janča\Local Settings\Temporary Internet Files\Content.IE5\EAT8YB60\MP9004308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4429132"/>
            <a:ext cx="2197406" cy="22168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43871496"/>
      </p:ext>
    </p:extLst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</a:rPr>
              <a:t>ZDRAVÁ VÝŽIVA</a:t>
            </a:r>
            <a:endParaRPr lang="cs-CZ" sz="5400" b="1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Jíme hodně ovoce a zeleniny, luštěniny, přírodní produkty, celozrnné pečivo</a:t>
            </a:r>
          </a:p>
          <a:p>
            <a:r>
              <a:rPr lang="cs-CZ" b="1" dirty="0" smtClean="0"/>
              <a:t>Vyhýbáme se tučným a smaženým pokrmům,sladkostem</a:t>
            </a:r>
            <a:endParaRPr lang="cs-CZ" b="1" dirty="0"/>
          </a:p>
        </p:txBody>
      </p:sp>
      <p:pic>
        <p:nvPicPr>
          <p:cNvPr id="2058" name="Picture 10" descr="C:\Documents and Settings\Janča\Local Settings\Temporary Internet Files\Content.IE5\Z3I3712X\MP9004094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929066"/>
            <a:ext cx="1821759" cy="2739326"/>
          </a:xfrm>
          <a:prstGeom prst="rect">
            <a:avLst/>
          </a:prstGeom>
          <a:noFill/>
        </p:spPr>
      </p:pic>
      <p:pic>
        <p:nvPicPr>
          <p:cNvPr id="2085" name="Picture 37" descr="C:\Documents and Settings\Janča\Local Settings\Temporary Internet Files\Content.IE5\Z3I3712X\MP90017807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85728"/>
            <a:ext cx="1893346" cy="1262231"/>
          </a:xfrm>
          <a:prstGeom prst="rect">
            <a:avLst/>
          </a:prstGeom>
          <a:noFill/>
        </p:spPr>
      </p:pic>
      <p:pic>
        <p:nvPicPr>
          <p:cNvPr id="2086" name="Picture 38" descr="C:\Documents and Settings\Janča\Local Settings\Temporary Internet Files\Content.IE5\DZV2U92Z\MP90038790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214290"/>
            <a:ext cx="1685924" cy="1202626"/>
          </a:xfrm>
          <a:prstGeom prst="rect">
            <a:avLst/>
          </a:prstGeom>
          <a:noFill/>
        </p:spPr>
      </p:pic>
      <p:pic>
        <p:nvPicPr>
          <p:cNvPr id="2090" name="Picture 42" descr="C:\Documents and Settings\Janča\Local Settings\Temporary Internet Files\Content.IE5\DZV2U92Z\MP9004006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1571612"/>
            <a:ext cx="1248156" cy="1560576"/>
          </a:xfrm>
          <a:prstGeom prst="rect">
            <a:avLst/>
          </a:prstGeom>
          <a:noFill/>
        </p:spPr>
      </p:pic>
      <p:pic>
        <p:nvPicPr>
          <p:cNvPr id="2094" name="Picture 46" descr="C:\Documents and Settings\Janča\Local Settings\Temporary Internet Files\Content.IE5\EAT8YB60\MP9004329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72396" y="3286124"/>
            <a:ext cx="1428760" cy="1646218"/>
          </a:xfrm>
          <a:prstGeom prst="rect">
            <a:avLst/>
          </a:prstGeom>
          <a:noFill/>
        </p:spPr>
      </p:pic>
      <p:pic>
        <p:nvPicPr>
          <p:cNvPr id="2105" name="Picture 57" descr="C:\Documents and Settings\Janča\Local Settings\Temporary Internet Files\Content.IE5\DZV2U92Z\MP9004392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00232" y="4071942"/>
            <a:ext cx="1850750" cy="1198581"/>
          </a:xfrm>
          <a:prstGeom prst="rect">
            <a:avLst/>
          </a:prstGeom>
          <a:noFill/>
        </p:spPr>
      </p:pic>
      <p:pic>
        <p:nvPicPr>
          <p:cNvPr id="2107" name="Picture 59" descr="C:\Documents and Settings\Janča\Local Settings\Temporary Internet Files\Content.IE5\P9XY53RR\MP9004031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3108" y="5572140"/>
            <a:ext cx="1571636" cy="1051496"/>
          </a:xfrm>
          <a:prstGeom prst="rect">
            <a:avLst/>
          </a:prstGeom>
          <a:noFill/>
        </p:spPr>
      </p:pic>
      <p:pic>
        <p:nvPicPr>
          <p:cNvPr id="2108" name="Picture 60" descr="C:\Documents and Settings\Janča\Local Settings\Temporary Internet Files\Content.IE5\EAT8YB60\MP9004229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43834" y="5072074"/>
            <a:ext cx="1146340" cy="1665039"/>
          </a:xfrm>
          <a:prstGeom prst="rect">
            <a:avLst/>
          </a:prstGeom>
          <a:noFill/>
        </p:spPr>
      </p:pic>
      <p:pic>
        <p:nvPicPr>
          <p:cNvPr id="2112" name="Picture 64" descr="C:\Documents and Settings\Janča\Local Settings\Temporary Internet Files\Content.IE5\P9XY53RR\MP90043405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7686" y="3709497"/>
            <a:ext cx="2786082" cy="2934189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PITNÝ REŽIM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Člověk potřebuje ke svému životu vodu.Pijeme co nejvíce. Nejlépe čistou vodu, neslazené minerálky,ovocné šťávy.Nevhodné jsou slazené nápoje, které jsou plné cukru, a alkohol.</a:t>
            </a:r>
            <a:endParaRPr lang="cs-CZ" b="1" dirty="0"/>
          </a:p>
        </p:txBody>
      </p:sp>
      <p:pic>
        <p:nvPicPr>
          <p:cNvPr id="3075" name="Picture 3" descr="C:\Documents and Settings\Janča\Local Settings\Temporary Internet Files\Content.IE5\DZV2U92Z\MP9004332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143380"/>
            <a:ext cx="1567722" cy="2169259"/>
          </a:xfrm>
          <a:prstGeom prst="rect">
            <a:avLst/>
          </a:prstGeom>
          <a:noFill/>
        </p:spPr>
      </p:pic>
      <p:pic>
        <p:nvPicPr>
          <p:cNvPr id="3086" name="Picture 14" descr="C:\Documents and Settings\Janča\Local Settings\Temporary Internet Files\Content.IE5\Z3I3712X\MP90032117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4143380"/>
            <a:ext cx="1580771" cy="2216034"/>
          </a:xfrm>
          <a:prstGeom prst="rect">
            <a:avLst/>
          </a:prstGeom>
          <a:noFill/>
        </p:spPr>
      </p:pic>
      <p:pic>
        <p:nvPicPr>
          <p:cNvPr id="3110" name="Picture 38" descr="C:\Documents and Settings\Janča\Local Settings\Temporary Internet Files\Content.IE5\EAT8YB60\MP9004090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4071942"/>
            <a:ext cx="1582316" cy="2379282"/>
          </a:xfrm>
          <a:prstGeom prst="rect">
            <a:avLst/>
          </a:prstGeom>
          <a:noFill/>
        </p:spPr>
      </p:pic>
      <p:pic>
        <p:nvPicPr>
          <p:cNvPr id="3117" name="Picture 45" descr="C:\Documents and Settings\Janča\Local Settings\Temporary Internet Files\Content.IE5\P9XY53RR\MP9004386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4071942"/>
            <a:ext cx="1626185" cy="2428868"/>
          </a:xfrm>
          <a:prstGeom prst="rect">
            <a:avLst/>
          </a:prstGeom>
          <a:noFill/>
        </p:spPr>
      </p:pic>
      <p:pic>
        <p:nvPicPr>
          <p:cNvPr id="3119" name="Picture 47" descr="C:\Documents and Settings\Janča\Local Settings\Temporary Internet Files\Content.IE5\DZV2U92Z\MP90040238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142852"/>
            <a:ext cx="1191089" cy="1489225"/>
          </a:xfrm>
          <a:prstGeom prst="rect">
            <a:avLst/>
          </a:prstGeom>
          <a:noFill/>
        </p:spPr>
      </p:pic>
      <p:pic>
        <p:nvPicPr>
          <p:cNvPr id="3121" name="Picture 49" descr="C:\Documents and Settings\Janča\Local Settings\Temporary Internet Files\Content.IE5\P9XY53RR\MP90017806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964376" y="133756"/>
            <a:ext cx="1036780" cy="1340857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AKTIVNÍ POHYB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Chodíme na čerstvý vzduch</a:t>
            </a:r>
          </a:p>
          <a:p>
            <a:r>
              <a:rPr lang="cs-CZ" b="1" dirty="0" smtClean="0"/>
              <a:t>Sportujeme</a:t>
            </a:r>
            <a:endParaRPr lang="cs-CZ" b="1" dirty="0"/>
          </a:p>
        </p:txBody>
      </p:sp>
      <p:pic>
        <p:nvPicPr>
          <p:cNvPr id="4114" name="Picture 18" descr="C:\Documents and Settings\Janča\Local Settings\Temporary Internet Files\Content.IE5\Z3I3712X\MP900422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643314"/>
            <a:ext cx="1995365" cy="3000372"/>
          </a:xfrm>
          <a:prstGeom prst="rect">
            <a:avLst/>
          </a:prstGeom>
          <a:noFill/>
        </p:spPr>
      </p:pic>
      <p:pic>
        <p:nvPicPr>
          <p:cNvPr id="4128" name="Picture 32" descr="C:\Documents and Settings\Janča\Local Settings\Temporary Internet Files\Content.IE5\EAT8YB60\MP9004068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4714884"/>
            <a:ext cx="2807976" cy="1871253"/>
          </a:xfrm>
          <a:prstGeom prst="rect">
            <a:avLst/>
          </a:prstGeom>
          <a:noFill/>
        </p:spPr>
      </p:pic>
      <p:pic>
        <p:nvPicPr>
          <p:cNvPr id="4135" name="Picture 39" descr="C:\Documents and Settings\Janča\Local Settings\Temporary Internet Files\Content.IE5\P9XY53RR\MP9004089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2714620"/>
            <a:ext cx="2581835" cy="1722568"/>
          </a:xfrm>
          <a:prstGeom prst="rect">
            <a:avLst/>
          </a:prstGeom>
          <a:noFill/>
        </p:spPr>
      </p:pic>
      <p:pic>
        <p:nvPicPr>
          <p:cNvPr id="4138" name="Picture 42" descr="C:\Documents and Settings\Janča\Local Settings\Temporary Internet Files\Content.IE5\EAT8YB60\MP9004227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1214422"/>
            <a:ext cx="2214554" cy="2214554"/>
          </a:xfrm>
          <a:prstGeom prst="rect">
            <a:avLst/>
          </a:prstGeom>
          <a:noFill/>
        </p:spPr>
      </p:pic>
      <p:pic>
        <p:nvPicPr>
          <p:cNvPr id="4148" name="Picture 52" descr="C:\Documents and Settings\Janča\Local Settings\Temporary Internet Files\Content.IE5\Z3I3712X\MP9004073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4071942"/>
            <a:ext cx="1604786" cy="2406004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Documents and Settings\Janča\Local Settings\Temporary Internet Files\Content.IE5\DZV2U92Z\MP9004316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285992"/>
            <a:ext cx="1658175" cy="1661420"/>
          </a:xfrm>
          <a:prstGeom prst="rect">
            <a:avLst/>
          </a:prstGeom>
          <a:noFill/>
        </p:spPr>
      </p:pic>
      <p:pic>
        <p:nvPicPr>
          <p:cNvPr id="8" name="Picture 42" descr="C:\Documents and Settings\Janča\Local Settings\Temporary Internet Files\Content.IE5\EAT8YB60\MP9004227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285992"/>
            <a:ext cx="1643074" cy="1643074"/>
          </a:xfrm>
          <a:prstGeom prst="rect">
            <a:avLst/>
          </a:prstGeom>
          <a:noFill/>
        </p:spPr>
      </p:pic>
      <p:pic>
        <p:nvPicPr>
          <p:cNvPr id="9" name="Picture 3" descr="C:\Documents and Settings\Janča\Local Settings\Temporary Internet Files\Content.IE5\EAT8YB60\MP9004373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551" y="4468955"/>
            <a:ext cx="1500198" cy="2247086"/>
          </a:xfrm>
          <a:prstGeom prst="rect">
            <a:avLst/>
          </a:prstGeom>
          <a:noFill/>
        </p:spPr>
      </p:pic>
      <p:pic>
        <p:nvPicPr>
          <p:cNvPr id="5125" name="Picture 5" descr="C:\Documents and Settings\Janča\Local Settings\Temporary Internet Files\Content.IE5\P9XY53RR\MP9004254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4572008"/>
            <a:ext cx="2071678" cy="2071678"/>
          </a:xfrm>
          <a:prstGeom prst="rect">
            <a:avLst/>
          </a:prstGeom>
          <a:noFill/>
        </p:spPr>
      </p:pic>
      <p:pic>
        <p:nvPicPr>
          <p:cNvPr id="12" name="Picture 3" descr="C:\Documents and Settings\Janča\Local Settings\Temporary Internet Files\Content.IE5\DZV2U92Z\MP9004332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90" y="428604"/>
            <a:ext cx="1567722" cy="2169259"/>
          </a:xfrm>
          <a:prstGeom prst="rect">
            <a:avLst/>
          </a:prstGeom>
          <a:noFill/>
        </p:spPr>
      </p:pic>
      <p:pic>
        <p:nvPicPr>
          <p:cNvPr id="5137" name="Picture 17" descr="C:\Documents and Settings\Janča\Local Settings\Temporary Internet Files\Content.IE5\EAT8YB60\MP9004074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86644" y="428604"/>
            <a:ext cx="1714513" cy="2167483"/>
          </a:xfrm>
          <a:prstGeom prst="rect">
            <a:avLst/>
          </a:prstGeom>
          <a:noFill/>
        </p:spPr>
      </p:pic>
      <p:pic>
        <p:nvPicPr>
          <p:cNvPr id="24" name="Picture 59" descr="C:\Documents and Settings\Janča\Local Settings\Temporary Internet Files\Content.IE5\P9XY53RR\MP9004031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86159" y="3478923"/>
            <a:ext cx="1571636" cy="1051496"/>
          </a:xfrm>
          <a:prstGeom prst="rect">
            <a:avLst/>
          </a:prstGeom>
          <a:noFill/>
        </p:spPr>
      </p:pic>
      <p:pic>
        <p:nvPicPr>
          <p:cNvPr id="5147" name="Picture 27" descr="C:\Documents and Settings\Janča\Local Settings\Temporary Internet Files\Content.IE5\EAT8YB60\MP90043875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768" y="3286124"/>
            <a:ext cx="1857420" cy="1393065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142844" y="642918"/>
            <a:ext cx="46835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C0000"/>
                </a:solidFill>
              </a:rPr>
              <a:t>CO</a:t>
            </a:r>
            <a:r>
              <a:rPr lang="cs-CZ" sz="4800" dirty="0" smtClean="0"/>
              <a:t> </a:t>
            </a:r>
            <a:r>
              <a:rPr lang="cs-CZ" sz="4800" b="1" dirty="0" smtClean="0">
                <a:solidFill>
                  <a:srgbClr val="CC0000"/>
                </a:solidFill>
              </a:rPr>
              <a:t>JE</a:t>
            </a:r>
            <a:r>
              <a:rPr lang="cs-CZ" sz="4800" dirty="0" smtClean="0"/>
              <a:t> </a:t>
            </a:r>
            <a:r>
              <a:rPr lang="cs-CZ" sz="4800" b="1" dirty="0" smtClean="0">
                <a:solidFill>
                  <a:srgbClr val="CC0000"/>
                </a:solidFill>
              </a:rPr>
              <a:t>ZDRAVĚJŠÍ?</a:t>
            </a:r>
            <a:endParaRPr lang="cs-CZ" sz="4800" b="1" dirty="0">
              <a:solidFill>
                <a:srgbClr val="CC0000"/>
              </a:solidFill>
            </a:endParaRPr>
          </a:p>
        </p:txBody>
      </p:sp>
      <p:sp>
        <p:nvSpPr>
          <p:cNvPr id="37" name="Obousměrná vodorovná šipka 36"/>
          <p:cNvSpPr/>
          <p:nvPr/>
        </p:nvSpPr>
        <p:spPr>
          <a:xfrm>
            <a:off x="6500826" y="1500174"/>
            <a:ext cx="700744" cy="31955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ousměrná vodorovná šipka 37"/>
          <p:cNvSpPr/>
          <p:nvPr/>
        </p:nvSpPr>
        <p:spPr>
          <a:xfrm>
            <a:off x="2071670" y="3000372"/>
            <a:ext cx="873738" cy="336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ousměrná vodorovná šipka 38"/>
          <p:cNvSpPr/>
          <p:nvPr/>
        </p:nvSpPr>
        <p:spPr>
          <a:xfrm>
            <a:off x="1714480" y="5429264"/>
            <a:ext cx="785818" cy="34175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ousměrná vodorovná šipka 39"/>
          <p:cNvSpPr/>
          <p:nvPr/>
        </p:nvSpPr>
        <p:spPr>
          <a:xfrm>
            <a:off x="6457795" y="3900658"/>
            <a:ext cx="646956" cy="2857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63" name="Picture 43" descr="C:\Documents and Settings\Janča\Local Settings\Temporary Internet Files\Content.IE5\EAT8YB60\MP90042235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29520" y="5000636"/>
            <a:ext cx="1285884" cy="1714512"/>
          </a:xfrm>
          <a:prstGeom prst="rect">
            <a:avLst/>
          </a:prstGeom>
          <a:noFill/>
        </p:spPr>
      </p:pic>
      <p:pic>
        <p:nvPicPr>
          <p:cNvPr id="5165" name="Picture 45" descr="C:\Documents and Settings\Janča\Local Settings\Temporary Internet Files\Content.IE5\EAT8YB60\MP90043047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75042" y="5170013"/>
            <a:ext cx="1504244" cy="1504244"/>
          </a:xfrm>
          <a:prstGeom prst="rect">
            <a:avLst/>
          </a:prstGeom>
          <a:noFill/>
        </p:spPr>
      </p:pic>
      <p:sp>
        <p:nvSpPr>
          <p:cNvPr id="68" name="Obousměrná vodorovná šipka 67"/>
          <p:cNvSpPr/>
          <p:nvPr/>
        </p:nvSpPr>
        <p:spPr>
          <a:xfrm>
            <a:off x="6429388" y="5786454"/>
            <a:ext cx="985657" cy="34059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Ilustrace: www.office.</a:t>
            </a:r>
            <a:r>
              <a:rPr lang="cs-CZ" sz="1800" smtClean="0"/>
              <a:t>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139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ZDRAVÝ ŽIVOTNÍ STYL</vt:lpstr>
      <vt:lpstr>ZDRAVÁ VÝŽIVA</vt:lpstr>
      <vt:lpstr>PITNÝ REŽIM</vt:lpstr>
      <vt:lpstr>AKTIVNÍ POHYB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21</cp:revision>
  <dcterms:created xsi:type="dcterms:W3CDTF">2011-08-21T15:31:45Z</dcterms:created>
  <dcterms:modified xsi:type="dcterms:W3CDTF">2012-05-21T07:22:28Z</dcterms:modified>
</cp:coreProperties>
</file>