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</a:t>
          </a:r>
          <a:r>
            <a:rPr lang="cs-CZ" dirty="0" smtClean="0"/>
            <a:t>, Veselí                            nad </a:t>
          </a:r>
          <a:r>
            <a:rPr lang="cs-CZ" dirty="0" smtClean="0"/>
            <a:t>Moravou</a:t>
          </a:r>
          <a:r>
            <a:rPr lang="cs-CZ" dirty="0" smtClean="0"/>
            <a:t>, </a:t>
          </a:r>
          <a:r>
            <a:rPr lang="cs-CZ" dirty="0" err="1" smtClean="0"/>
            <a:t>Kollárova</a:t>
          </a:r>
          <a:r>
            <a:rPr lang="cs-CZ" dirty="0" smtClean="0"/>
            <a:t> </a:t>
          </a:r>
          <a:r>
            <a:rPr lang="cs-CZ" dirty="0" smtClean="0"/>
            <a:t>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VY_52_INOVACE_1/20_Režim dne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dirty="0" smtClean="0"/>
            <a:t>: Režim </a:t>
          </a:r>
          <a:r>
            <a:rPr lang="cs-CZ" dirty="0" smtClean="0"/>
            <a:t>dne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   </a:t>
          </a:r>
          <a:r>
            <a:rPr lang="cs-CZ" sz="1900" kern="1200" dirty="0" smtClean="0"/>
            <a:t>MŠ a ZŠ</a:t>
          </a:r>
          <a:r>
            <a:rPr lang="cs-CZ" sz="1900" kern="1200" dirty="0" smtClean="0"/>
            <a:t>, Veselí                            nad </a:t>
          </a:r>
          <a:r>
            <a:rPr lang="cs-CZ" sz="1900" kern="1200" dirty="0" smtClean="0"/>
            <a:t>Moravou</a:t>
          </a:r>
          <a:r>
            <a:rPr lang="cs-CZ" sz="1900" kern="1200" dirty="0" smtClean="0"/>
            <a:t>, </a:t>
          </a:r>
          <a:r>
            <a:rPr lang="cs-CZ" sz="1900" kern="1200" dirty="0" err="1" smtClean="0"/>
            <a:t>Kollárova</a:t>
          </a:r>
          <a:r>
            <a:rPr lang="cs-CZ" sz="1900" kern="1200" dirty="0" smtClean="0"/>
            <a:t> </a:t>
          </a:r>
          <a:r>
            <a:rPr lang="cs-CZ" sz="1900" kern="1200" dirty="0" smtClean="0"/>
            <a:t>1045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Jana </a:t>
          </a:r>
          <a:r>
            <a:rPr lang="cs-CZ" sz="1900" kern="1200" dirty="0" err="1" smtClean="0"/>
            <a:t>Brákorová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VY_52_INOVACE_1/20_Režim dne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</a:t>
          </a:r>
          <a:r>
            <a:rPr lang="cs-CZ" sz="1900" kern="1200" dirty="0" smtClean="0"/>
            <a:t>: Režim </a:t>
          </a:r>
          <a:r>
            <a:rPr lang="cs-CZ" sz="1900" kern="1200" dirty="0" smtClean="0"/>
            <a:t>dne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4329042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</a:t>
            </a:r>
            <a:r>
              <a:rPr lang="cs-CZ" dirty="0" smtClean="0"/>
              <a:t>Prvouka - I.období </a:t>
            </a:r>
            <a:r>
              <a:rPr lang="cs-CZ" dirty="0" smtClean="0"/>
              <a:t>na základní škole praktické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Reakce dětí přiměřená, malé obtíže </a:t>
            </a:r>
            <a:r>
              <a:rPr lang="cs-CZ" dirty="0" smtClean="0"/>
              <a:t>           v </a:t>
            </a:r>
            <a:r>
              <a:rPr lang="cs-CZ" dirty="0" smtClean="0"/>
              <a:t>rozlišení dopoledne x poledne x odpoledne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Ověřeno 6.12.2011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REŽIM DNE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RÁNO</a:t>
            </a:r>
          </a:p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DOPOLEDNE</a:t>
            </a:r>
          </a:p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POLEDNE</a:t>
            </a:r>
          </a:p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ODPOLEDNE</a:t>
            </a:r>
          </a:p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VEČER</a:t>
            </a:r>
          </a:p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NOC</a:t>
            </a:r>
          </a:p>
          <a:p>
            <a:endParaRPr lang="cs-CZ" dirty="0"/>
          </a:p>
        </p:txBody>
      </p:sp>
      <p:pic>
        <p:nvPicPr>
          <p:cNvPr id="3077" name="Picture 5" descr="C:\Documents and Settings\Janča\Local Settings\Temporary Internet Files\Content.IE5\XDK5RYIN\MP9004308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2428868"/>
            <a:ext cx="2745336" cy="182521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  <a:t>RÁNO</a:t>
            </a:r>
            <a:endParaRPr lang="cs-CZ" sz="8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46" name="Picture 22" descr="C:\Documents and Settings\Janča\Local Settings\Temporary Internet Files\Content.IE5\HQH8MSZI\MP90040073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2000240"/>
            <a:ext cx="2257529" cy="1833445"/>
          </a:xfrm>
          <a:prstGeom prst="rect">
            <a:avLst/>
          </a:prstGeom>
          <a:noFill/>
        </p:spPr>
      </p:pic>
      <p:pic>
        <p:nvPicPr>
          <p:cNvPr id="1045" name="Picture 21" descr="C:\Documents and Settings\Janča\Local Settings\Temporary Internet Files\Content.IE5\XDK5RYIN\MP9004316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857364"/>
            <a:ext cx="1981250" cy="1981250"/>
          </a:xfrm>
          <a:prstGeom prst="rect">
            <a:avLst/>
          </a:prstGeom>
          <a:noFill/>
        </p:spPr>
      </p:pic>
      <p:pic>
        <p:nvPicPr>
          <p:cNvPr id="1065" name="Picture 41" descr="C:\Documents and Settings\Janča\Local Settings\Temporary Internet Files\Content.IE5\QDV675ZU\MP90043046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1928802"/>
            <a:ext cx="1928802" cy="1928802"/>
          </a:xfrm>
          <a:prstGeom prst="rect">
            <a:avLst/>
          </a:prstGeom>
          <a:noFill/>
        </p:spPr>
      </p:pic>
      <p:sp>
        <p:nvSpPr>
          <p:cNvPr id="44" name="TextovéPole 43"/>
          <p:cNvSpPr txBox="1"/>
          <p:nvPr/>
        </p:nvSpPr>
        <p:spPr>
          <a:xfrm>
            <a:off x="357158" y="4643446"/>
            <a:ext cx="23442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Ranní vstávání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357554" y="4643446"/>
            <a:ext cx="1984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Čištění zubů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429388" y="4643446"/>
            <a:ext cx="1378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Snídaně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214678" y="5500702"/>
            <a:ext cx="22810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Ranní hygiena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  <a:t>DOPOLEDNE</a:t>
            </a:r>
            <a:endParaRPr lang="cs-CZ" sz="8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77" name="Picture 29" descr="C:\Documents and Settings\Janča\Local Settings\Temporary Internet Files\Content.IE5\XDK5RYIN\MP9004395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500174"/>
            <a:ext cx="2879388" cy="1922334"/>
          </a:xfrm>
          <a:prstGeom prst="rect">
            <a:avLst/>
          </a:prstGeom>
          <a:noFill/>
        </p:spPr>
      </p:pic>
      <p:pic>
        <p:nvPicPr>
          <p:cNvPr id="2121" name="Picture 73" descr="C:\Documents and Settings\Janča\Local Settings\Temporary Internet Files\Content.IE5\HQH8MSZI\MP9004019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3857628"/>
            <a:ext cx="2857520" cy="2007987"/>
          </a:xfrm>
          <a:prstGeom prst="rect">
            <a:avLst/>
          </a:prstGeom>
          <a:noFill/>
        </p:spPr>
      </p:pic>
      <p:sp>
        <p:nvSpPr>
          <p:cNvPr id="79" name="TextovéPole 78"/>
          <p:cNvSpPr txBox="1"/>
          <p:nvPr/>
        </p:nvSpPr>
        <p:spPr>
          <a:xfrm>
            <a:off x="5929322" y="2357430"/>
            <a:ext cx="18004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ŠKOLA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000760" y="4500570"/>
            <a:ext cx="15183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OBĚD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  <a:t>ODPOLEDNE</a:t>
            </a:r>
            <a:endParaRPr lang="cs-CZ" sz="8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100" name="Picture 4" descr="C:\Documents and Settings\Janča\Local Settings\Temporary Internet Files\Content.IE5\HQH8MSZI\MP9004095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643050"/>
            <a:ext cx="2002239" cy="1335869"/>
          </a:xfrm>
          <a:prstGeom prst="rect">
            <a:avLst/>
          </a:prstGeom>
          <a:noFill/>
        </p:spPr>
      </p:pic>
      <p:pic>
        <p:nvPicPr>
          <p:cNvPr id="4151" name="Picture 55" descr="C:\Documents and Settings\Janča\Local Settings\Temporary Internet Files\Content.IE5\AEW7JNS3\MP90043942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3143248"/>
            <a:ext cx="2091866" cy="1396570"/>
          </a:xfrm>
          <a:prstGeom prst="rect">
            <a:avLst/>
          </a:prstGeom>
          <a:noFill/>
        </p:spPr>
      </p:pic>
      <p:sp>
        <p:nvSpPr>
          <p:cNvPr id="62" name="TextovéPole 61"/>
          <p:cNvSpPr txBox="1"/>
          <p:nvPr/>
        </p:nvSpPr>
        <p:spPr>
          <a:xfrm>
            <a:off x="4357686" y="1928802"/>
            <a:ext cx="37586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DOMÁCÍ ÚKOLY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429124" y="3571876"/>
            <a:ext cx="35446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HRY A ZÁBAVA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  <a:t>VEČER</a:t>
            </a:r>
            <a:endParaRPr lang="cs-CZ" sz="8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86" name="Picture 66" descr="C:\Documents and Settings\Janča\Local Settings\Temporary Internet Files\Content.IE5\QDV675ZU\MP9004276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3143248"/>
            <a:ext cx="1500174" cy="1500174"/>
          </a:xfrm>
          <a:prstGeom prst="rect">
            <a:avLst/>
          </a:prstGeom>
          <a:noFill/>
        </p:spPr>
      </p:pic>
      <p:pic>
        <p:nvPicPr>
          <p:cNvPr id="5200" name="Picture 80" descr="C:\Documents and Settings\Janča\Local Settings\Temporary Internet Files\Content.IE5\AEW7JNS3\MP9004307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4857760"/>
            <a:ext cx="1349560" cy="1787775"/>
          </a:xfrm>
          <a:prstGeom prst="rect">
            <a:avLst/>
          </a:prstGeom>
          <a:noFill/>
        </p:spPr>
      </p:pic>
      <p:sp>
        <p:nvSpPr>
          <p:cNvPr id="84" name="TextovéPole 83"/>
          <p:cNvSpPr txBox="1"/>
          <p:nvPr/>
        </p:nvSpPr>
        <p:spPr>
          <a:xfrm>
            <a:off x="4143372" y="3500438"/>
            <a:ext cx="44678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VEČERNÍ HYGIENA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212" name="Picture 92" descr="C:\Documents and Settings\Janča\Local Settings\Temporary Internet Files\Content.IE5\XDK5RYIN\MP9004384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1643050"/>
            <a:ext cx="2057392" cy="1373554"/>
          </a:xfrm>
          <a:prstGeom prst="rect">
            <a:avLst/>
          </a:prstGeom>
          <a:noFill/>
        </p:spPr>
      </p:pic>
      <p:sp>
        <p:nvSpPr>
          <p:cNvPr id="128" name="TextovéPole 127"/>
          <p:cNvSpPr txBox="1"/>
          <p:nvPr/>
        </p:nvSpPr>
        <p:spPr>
          <a:xfrm>
            <a:off x="5000628" y="1785926"/>
            <a:ext cx="2082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VEČEŘE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9" name="TextovéPole 128"/>
          <p:cNvSpPr txBox="1"/>
          <p:nvPr/>
        </p:nvSpPr>
        <p:spPr>
          <a:xfrm>
            <a:off x="3781710" y="5418506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SLEDOVÁNÍ TELEVIZE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  <a:t>NOC</a:t>
            </a:r>
            <a:endParaRPr lang="cs-CZ" sz="8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158" name="Picture 14" descr="C:\Documents and Settings\Janča\Local Settings\Temporary Internet Files\Content.IE5\QDV675ZU\MP9004091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571744"/>
            <a:ext cx="5108623" cy="3400427"/>
          </a:xfrm>
          <a:prstGeom prst="rect">
            <a:avLst/>
          </a:prstGeom>
          <a:noFill/>
        </p:spPr>
      </p:pic>
      <p:pic>
        <p:nvPicPr>
          <p:cNvPr id="6165" name="Picture 21" descr="C:\Documents and Settings\Janča\Local Settings\Temporary Internet Files\Content.IE5\AEW7JNS3\MP9002892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357166"/>
            <a:ext cx="2321617" cy="1489704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6572264" y="4143380"/>
            <a:ext cx="21082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SPÁNEK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</a:rPr>
              <a:t>CO DĚLÁME:</a:t>
            </a:r>
            <a:endParaRPr lang="cs-CZ" sz="8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RÁNO :</a:t>
            </a: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DOPOLEDNE :</a:t>
            </a: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ODPOLEDNE :</a:t>
            </a: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VEČER :</a:t>
            </a: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 NOCI :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SPRÁVNĚ PŘIŘAĎ: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ŠKOLA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SPÁNEK   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VEČEŘE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SNÍDANĚ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KOUPEL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DOMÁCÍ ÚKOLY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HRY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OBĚD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357950" y="1571612"/>
            <a:ext cx="1928826" cy="9858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RÁNO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357950" y="2786058"/>
            <a:ext cx="1928826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DOPOLEDNE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357950" y="4071942"/>
            <a:ext cx="1928826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ODPOLEDNE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357950" y="5286388"/>
            <a:ext cx="1928826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VEČER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Ilustrace: www.office.</a:t>
            </a:r>
            <a:r>
              <a:rPr lang="cs-CZ" sz="1400" dirty="0" err="1" smtClean="0"/>
              <a:t>microsoft.com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172</TotalTime>
  <Words>136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REŽIM DNE</vt:lpstr>
      <vt:lpstr>RÁNO</vt:lpstr>
      <vt:lpstr>DOPOLEDNE</vt:lpstr>
      <vt:lpstr>ODPOLEDNE</vt:lpstr>
      <vt:lpstr>VEČER</vt:lpstr>
      <vt:lpstr>NOC</vt:lpstr>
      <vt:lpstr>CO DĚLÁME:</vt:lpstr>
      <vt:lpstr>SPRÁVNĚ PŘIŘAĎ: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24</cp:revision>
  <dcterms:created xsi:type="dcterms:W3CDTF">2011-08-21T15:31:45Z</dcterms:created>
  <dcterms:modified xsi:type="dcterms:W3CDTF">2013-02-20T10:11:05Z</dcterms:modified>
</cp:coreProperties>
</file>