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VY_32_INOVACE_7/12_Živočichové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Sudokopytníci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VY_32_INOVACE_7/12_Živočichové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Sudokopytníci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654BBA-86C5-4403-B76A-AE10440E0E94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FDA0B-28EC-4523-861C-75BD936AF4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63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FDA0B-28EC-4523-861C-75BD936AF48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896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28.wmf"/><Relationship Id="rId7" Type="http://schemas.openxmlformats.org/officeDocument/2006/relationships/image" Target="../media/image34.wmf"/><Relationship Id="rId12" Type="http://schemas.openxmlformats.org/officeDocument/2006/relationships/image" Target="../media/image2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11" Type="http://schemas.openxmlformats.org/officeDocument/2006/relationships/image" Target="../media/image37.wmf"/><Relationship Id="rId5" Type="http://schemas.openxmlformats.org/officeDocument/2006/relationships/image" Target="../media/image32.jpeg"/><Relationship Id="rId10" Type="http://schemas.openxmlformats.org/officeDocument/2006/relationships/image" Target="../media/image36.wmf"/><Relationship Id="rId4" Type="http://schemas.openxmlformats.org/officeDocument/2006/relationships/image" Target="../media/image31.wmf"/><Relationship Id="rId9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27207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výuku předmětu Přírodověda v 6.ročníku na základní škole praktické</a:t>
            </a:r>
          </a:p>
          <a:p>
            <a:r>
              <a:rPr lang="cs-CZ" dirty="0"/>
              <a:t>Doba vzniku srpen 2012</a:t>
            </a:r>
          </a:p>
          <a:p>
            <a:r>
              <a:rPr lang="cs-CZ" dirty="0" smtClean="0"/>
              <a:t>Ověřeno 2. 10. 2012</a:t>
            </a:r>
          </a:p>
          <a:p>
            <a:r>
              <a:rPr lang="cs-CZ" dirty="0" smtClean="0"/>
              <a:t>Žáci se orientovali v tématu, učivu porozuměli</a:t>
            </a:r>
            <a:endParaRPr lang="cs-CZ" dirty="0"/>
          </a:p>
          <a:p>
            <a:r>
              <a:rPr lang="cs-CZ" dirty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Jsou to zvířata, která mají sudý počet prstů zakončených rohovitými kopyty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Zástupci: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ur domácí </a:t>
            </a:r>
            <a:r>
              <a:rPr lang="cs-CZ" dirty="0" smtClean="0">
                <a:solidFill>
                  <a:schemeClr val="tx1"/>
                </a:solidFill>
              </a:rPr>
              <a:t>(kráva, býk),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ovce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srnec obecný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jelen evropský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daněk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prase domácí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prase divoké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Exotičtí zástupci: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hroch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žirafa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velbloud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antilopy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bizon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brakorova\Local Settings\Temporary Internet Files\Content.IE5\5MZ08ILQ\MP900424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7152"/>
            <a:ext cx="2304256" cy="153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brakorova\Local Settings\Temporary Internet Files\Content.IE5\4TN8XVJD\MP900438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0648"/>
            <a:ext cx="1226734" cy="18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brakorova\Local Settings\Temporary Internet Files\Content.IE5\4TN8XVJD\MP9004327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203" y="4149080"/>
            <a:ext cx="192206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brakorova\Local Settings\Temporary Internet Files\Content.IE5\ETYGIVMV\MP9001786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342" y="260648"/>
            <a:ext cx="1973893" cy="131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brakorova\Local Settings\Temporary Internet Files\Content.IE5\4TN8XVJD\MP9001789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846" y="4743885"/>
            <a:ext cx="2481769" cy="164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brakorova\Local Settings\Temporary Internet Files\Content.IE5\ETYGIVMV\MP9004038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72" y="5353236"/>
            <a:ext cx="1686062" cy="112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brakorova\Local Settings\Temporary Internet Files\Content.IE5\CY5A2ICB\MP9004038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544" y="3936676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brakorova\Local Settings\Temporary Internet Files\Content.IE5\CY5A2ICB\MP90043328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544" y="2101095"/>
            <a:ext cx="1386739" cy="196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9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Dříve sloužil k tahu nákladů, dnes dává lidem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maso </a:t>
            </a:r>
            <a:r>
              <a:rPr lang="cs-CZ" dirty="0" smtClean="0"/>
              <a:t>(hovězí),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mléko </a:t>
            </a:r>
            <a:r>
              <a:rPr lang="cs-CZ" dirty="0" smtClean="0"/>
              <a:t>a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kůži</a:t>
            </a:r>
          </a:p>
          <a:p>
            <a:r>
              <a:rPr lang="cs-CZ" dirty="0" smtClean="0"/>
              <a:t>Kůže je pokryta krátkou hustou srstí</a:t>
            </a:r>
          </a:p>
          <a:p>
            <a:r>
              <a:rPr lang="cs-CZ" dirty="0" smtClean="0"/>
              <a:t>Na hlavě, nad ušima, má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duté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rohy</a:t>
            </a:r>
          </a:p>
          <a:p>
            <a:r>
              <a:rPr lang="cs-CZ" dirty="0" smtClean="0"/>
              <a:t>Živí se rostlinnou potravou, je tedy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býložravec</a:t>
            </a:r>
          </a:p>
          <a:p>
            <a:r>
              <a:rPr lang="cs-CZ" dirty="0" smtClean="0"/>
              <a:t>Potrava se vrací zpět z žaludku do úst, kde ji přežvykuje. Proto se mu říká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přežvýkavec</a:t>
            </a:r>
          </a:p>
          <a:p>
            <a:r>
              <a:rPr lang="cs-CZ" dirty="0" smtClean="0"/>
              <a:t>Samice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kráva</a:t>
            </a:r>
            <a:r>
              <a:rPr lang="cs-CZ" dirty="0" smtClean="0"/>
              <a:t>, samec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býk</a:t>
            </a:r>
            <a:r>
              <a:rPr lang="cs-CZ" dirty="0" smtClean="0"/>
              <a:t> a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tele</a:t>
            </a:r>
          </a:p>
        </p:txBody>
      </p:sp>
      <p:pic>
        <p:nvPicPr>
          <p:cNvPr id="1029" name="Picture 5" descr="C:\Documents and Settings\brakorova\Local Settings\Temporary Internet Files\Content.IE5\5MZ08ILQ\MC900324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301208"/>
            <a:ext cx="1825142" cy="105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brakorova\Local Settings\Temporary Internet Files\Content.IE5\L3GI6X3L\MP900262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884" y="2492896"/>
            <a:ext cx="2374315" cy="156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brakorova\Local Settings\Temporary Internet Files\Content.IE5\235NSMRG\MP9004252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670" y="116632"/>
            <a:ext cx="2411760" cy="158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56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byla chována jen 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maso</a:t>
            </a:r>
            <a:r>
              <a:rPr lang="cs-CZ" dirty="0" smtClean="0"/>
              <a:t> (skopové), později i pro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mléko</a:t>
            </a:r>
            <a:r>
              <a:rPr lang="cs-CZ" dirty="0" smtClean="0"/>
              <a:t> (ovčí sýry) a srst –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vlnu</a:t>
            </a:r>
          </a:p>
          <a:p>
            <a:r>
              <a:rPr lang="cs-CZ" dirty="0" smtClean="0"/>
              <a:t>Samice je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ovce</a:t>
            </a:r>
            <a:r>
              <a:rPr lang="cs-CZ" dirty="0" smtClean="0"/>
              <a:t>, samec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beran</a:t>
            </a:r>
            <a:r>
              <a:rPr lang="cs-CZ" dirty="0" smtClean="0"/>
              <a:t> a mládě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jehně</a:t>
            </a:r>
          </a:p>
          <a:p>
            <a:r>
              <a:rPr lang="cs-CZ" dirty="0" smtClean="0"/>
              <a:t>Nejlépe se jí daří na horských loukách</a:t>
            </a:r>
            <a:endParaRPr lang="cs-CZ" dirty="0"/>
          </a:p>
        </p:txBody>
      </p:sp>
      <p:pic>
        <p:nvPicPr>
          <p:cNvPr id="2050" name="Picture 2" descr="C:\Documents and Settings\brakorova\Local Settings\Temporary Internet Files\Content.IE5\PHKRY663\MP900439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8078"/>
            <a:ext cx="1977954" cy="296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brakorova\Local Settings\Temporary Internet Files\Content.IE5\235NSMRG\MP9002626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3807464" cy="255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brakorova\Local Settings\Temporary Internet Files\Content.IE5\ETYGIVMV\MC9003700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4664"/>
            <a:ext cx="142829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07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lesích</a:t>
            </a:r>
          </a:p>
          <a:p>
            <a:r>
              <a:rPr lang="cs-CZ" dirty="0" smtClean="0"/>
              <a:t>Má dobrý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čich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zrak</a:t>
            </a:r>
            <a:r>
              <a:rPr lang="cs-CZ" dirty="0" smtClean="0"/>
              <a:t> 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sluch</a:t>
            </a:r>
          </a:p>
          <a:p>
            <a:r>
              <a:rPr lang="cs-CZ" dirty="0" smtClean="0"/>
              <a:t>Na hlavě mají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parohy</a:t>
            </a:r>
            <a:r>
              <a:rPr lang="cs-CZ" dirty="0" smtClean="0"/>
              <a:t>, které nejsou duté, na podzim je shazují. Parohy mají jen samci</a:t>
            </a:r>
          </a:p>
          <a:p>
            <a:r>
              <a:rPr lang="cs-CZ" dirty="0" smtClean="0"/>
              <a:t>Samec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srnec</a:t>
            </a:r>
            <a:r>
              <a:rPr lang="cs-CZ" dirty="0" smtClean="0"/>
              <a:t>, samice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srna</a:t>
            </a:r>
            <a:r>
              <a:rPr lang="cs-CZ" dirty="0" smtClean="0"/>
              <a:t>,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srnče</a:t>
            </a:r>
          </a:p>
          <a:p>
            <a:endParaRPr lang="cs-CZ" dirty="0"/>
          </a:p>
        </p:txBody>
      </p:sp>
      <p:pic>
        <p:nvPicPr>
          <p:cNvPr id="1026" name="Picture 2" descr="C:\Documents and Settings\brakorova\Local Settings\Temporary Internet Files\Content.IE5\JB9NTWGH\MC900111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61048"/>
            <a:ext cx="1712671" cy="24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26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hlubokých lesích</a:t>
            </a:r>
          </a:p>
          <a:p>
            <a:r>
              <a:rPr lang="cs-CZ" dirty="0" smtClean="0"/>
              <a:t>Je větší než srnec</a:t>
            </a:r>
          </a:p>
          <a:p>
            <a:r>
              <a:rPr lang="cs-CZ" dirty="0" smtClean="0"/>
              <a:t>Na hlavě má velké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parohy</a:t>
            </a:r>
            <a:r>
              <a:rPr lang="cs-CZ" dirty="0" smtClean="0"/>
              <a:t>, které koncem zimy shazuje. Brzy mu dorůstají nové                                                                                  </a:t>
            </a:r>
          </a:p>
          <a:p>
            <a:r>
              <a:rPr lang="cs-CZ" dirty="0" smtClean="0"/>
              <a:t>Má výborné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ochranné zbarvení </a:t>
            </a:r>
            <a:r>
              <a:rPr lang="cs-CZ" dirty="0" smtClean="0"/>
              <a:t>– červenohnědou srst se skvrnami</a:t>
            </a:r>
          </a:p>
          <a:p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býložravec</a:t>
            </a:r>
          </a:p>
          <a:p>
            <a:r>
              <a:rPr lang="cs-CZ" dirty="0" smtClean="0"/>
              <a:t>Samec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jelen</a:t>
            </a:r>
            <a:r>
              <a:rPr lang="cs-CZ" dirty="0" smtClean="0"/>
              <a:t>, samice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laň</a:t>
            </a:r>
            <a:r>
              <a:rPr lang="cs-CZ" dirty="0" smtClean="0"/>
              <a:t>,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kolouch</a:t>
            </a:r>
          </a:p>
          <a:p>
            <a:endParaRPr lang="cs-CZ" dirty="0"/>
          </a:p>
        </p:txBody>
      </p:sp>
      <p:pic>
        <p:nvPicPr>
          <p:cNvPr id="2051" name="Picture 3" descr="C:\Documents and Settings\brakorova\Local Settings\Temporary Internet Files\Content.IE5\5MZ08ILQ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293096"/>
            <a:ext cx="1473151" cy="220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rakorova\Local Settings\Temporary Internet Files\Content.IE5\ETYGIVMV\MP9004092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397420"/>
            <a:ext cx="1836033" cy="122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brakorova\Local Settings\Temporary Internet Files\Content.IE5\PHKRY663\MP9004070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2772"/>
            <a:ext cx="3318872" cy="221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7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Daněk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podobný jelenu</a:t>
            </a:r>
          </a:p>
          <a:p>
            <a:r>
              <a:rPr lang="cs-CZ" dirty="0" smtClean="0"/>
              <a:t>Má velké lopatkovité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parohy</a:t>
            </a:r>
          </a:p>
          <a:p>
            <a:r>
              <a:rPr lang="cs-CZ" dirty="0" smtClean="0"/>
              <a:t>Chová se v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oborách</a:t>
            </a:r>
          </a:p>
          <a:p>
            <a:r>
              <a:rPr lang="cs-CZ" dirty="0" smtClean="0"/>
              <a:t>Samec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daněk</a:t>
            </a:r>
            <a:r>
              <a:rPr lang="cs-CZ" dirty="0" smtClean="0"/>
              <a:t>, samice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daněla</a:t>
            </a:r>
            <a:r>
              <a:rPr lang="cs-CZ" dirty="0" smtClean="0"/>
              <a:t>,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daňče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brakorova\Local Settings\Temporary Internet Files\Content.IE5\L3GI6X3L\MP900262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176" y="4005064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brakorova\Local Settings\Temporary Internet Files\Content.IE5\JB9NTWGH\MP900432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133" y="620688"/>
            <a:ext cx="1769345" cy="221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9092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 velmi plaché, uvidíme jej jen velmi zřídka</a:t>
            </a:r>
          </a:p>
          <a:p>
            <a:r>
              <a:rPr lang="cs-CZ" dirty="0" smtClean="0"/>
              <a:t>Pokud má samice mláďata, může zaútočit i na člověka</a:t>
            </a:r>
          </a:p>
          <a:p>
            <a:r>
              <a:rPr lang="cs-CZ" dirty="0" smtClean="0"/>
              <a:t>Žije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 skupinách</a:t>
            </a:r>
          </a:p>
          <a:p>
            <a:r>
              <a:rPr lang="cs-CZ" dirty="0" smtClean="0"/>
              <a:t>Večer vychází za potravou, kterou hledá čichem, sbírá ji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dolními řezáky</a:t>
            </a:r>
            <a:r>
              <a:rPr lang="cs-CZ" dirty="0" smtClean="0"/>
              <a:t>, nebo vyrývá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rypákem</a:t>
            </a:r>
          </a:p>
          <a:p>
            <a:r>
              <a:rPr lang="cs-CZ" dirty="0" smtClean="0"/>
              <a:t>Tmavohnědou kůži má pokrytou </a:t>
            </a:r>
            <a:r>
              <a:rPr lang="cs-CZ" dirty="0"/>
              <a:t>š</a:t>
            </a:r>
            <a:r>
              <a:rPr lang="cs-CZ" dirty="0" smtClean="0"/>
              <a:t>tětinatou srstí</a:t>
            </a:r>
          </a:p>
          <a:p>
            <a:r>
              <a:rPr lang="cs-CZ" dirty="0" smtClean="0"/>
              <a:t>Z čelistí mu vyčnívají zahnuté zuby – špičáky -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kly</a:t>
            </a:r>
          </a:p>
          <a:p>
            <a:r>
              <a:rPr lang="cs-CZ" dirty="0" smtClean="0"/>
              <a:t>Je to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všežravec</a:t>
            </a:r>
          </a:p>
          <a:p>
            <a:r>
              <a:rPr lang="cs-CZ" dirty="0" smtClean="0"/>
              <a:t>Na nohou má čtyři prsty zakončené čtyřmi kopyty</a:t>
            </a:r>
          </a:p>
          <a:p>
            <a:r>
              <a:rPr lang="cs-CZ" dirty="0" smtClean="0"/>
              <a:t>Samec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kňour</a:t>
            </a:r>
            <a:r>
              <a:rPr lang="cs-CZ" dirty="0" smtClean="0"/>
              <a:t>, samice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bachyně</a:t>
            </a:r>
            <a:r>
              <a:rPr lang="cs-CZ" dirty="0" smtClean="0"/>
              <a:t> a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sele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C:\Documents and Settings\brakorova\Local Settings\Temporary Internet Files\Content.IE5\5MZ08ILQ\MC900110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37112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brakorova\Local Settings\Temporary Internet Files\Content.IE5\CY5A2ICB\MC900330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750162" cy="1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9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ho vyšlechtili z prasete divokého</a:t>
            </a:r>
          </a:p>
          <a:p>
            <a:r>
              <a:rPr lang="cs-CZ" dirty="0" smtClean="0"/>
              <a:t>Chová se pro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maso </a:t>
            </a:r>
            <a:r>
              <a:rPr lang="cs-CZ" dirty="0" smtClean="0"/>
              <a:t>(vepřové),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sádlo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kůži</a:t>
            </a:r>
            <a:r>
              <a:rPr lang="cs-CZ" dirty="0" smtClean="0"/>
              <a:t> (vepřovice)</a:t>
            </a:r>
          </a:p>
          <a:p>
            <a:r>
              <a:rPr lang="cs-CZ" dirty="0" smtClean="0"/>
              <a:t>Samec 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vepř</a:t>
            </a:r>
            <a:r>
              <a:rPr lang="cs-CZ" dirty="0" smtClean="0"/>
              <a:t>, samice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prasnice </a:t>
            </a:r>
            <a:r>
              <a:rPr lang="cs-CZ" dirty="0" smtClean="0"/>
              <a:t>a mládě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sele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brakorova\Local Settings\Temporary Internet Files\Content.IE5\PHKRY663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23673"/>
            <a:ext cx="2664296" cy="176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rakorova\Local Settings\Temporary Internet Files\Content.IE5\JB9NTWGH\MP9001786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68686"/>
            <a:ext cx="2729545" cy="182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brakorova\Local Settings\Temporary Internet Files\Content.IE5\5MZ08ILQ\MP90018055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96179"/>
            <a:ext cx="2778040" cy="182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brakorova\Local Settings\Temporary Internet Files\Content.IE5\JB9NTWGH\MC9000269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794" y="1087796"/>
            <a:ext cx="1836115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434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Exotičtí 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Antilopy</a:t>
            </a:r>
            <a:r>
              <a:rPr lang="cs-CZ" dirty="0" smtClean="0"/>
              <a:t>: žijí v Africe, rychle běhají, dobře skáčou, žijí ve stádech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Žirafy</a:t>
            </a:r>
            <a:r>
              <a:rPr lang="cs-CZ" dirty="0" smtClean="0"/>
              <a:t>: žijí v Africe, mají dlouhý krk a končetiny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Hroch</a:t>
            </a:r>
            <a:r>
              <a:rPr lang="cs-CZ" dirty="0" smtClean="0"/>
              <a:t>: žije v afrických řekách a jezerech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Velbloud</a:t>
            </a:r>
            <a:r>
              <a:rPr lang="cs-CZ" dirty="0" smtClean="0"/>
              <a:t>: žije ve stepích a pouštích, vydrží i několik týdnů bez vody, využívá se k nošení nákladů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Bizon</a:t>
            </a:r>
            <a:r>
              <a:rPr lang="cs-CZ" dirty="0" smtClean="0"/>
              <a:t>: dříve žil ve stádech v prériích, dnes žije v malých stádech v rezervacích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Los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Sob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931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Prase divoké je  </a:t>
            </a:r>
            <a:r>
              <a:rPr lang="cs-CZ" b="1" dirty="0" smtClean="0">
                <a:solidFill>
                  <a:srgbClr val="FF0000"/>
                </a:solidFill>
              </a:rPr>
              <a:t>masožravec</a:t>
            </a:r>
            <a:r>
              <a:rPr lang="cs-CZ" dirty="0" smtClean="0"/>
              <a:t>  -  </a:t>
            </a:r>
            <a:r>
              <a:rPr lang="cs-CZ" b="1" dirty="0" smtClean="0">
                <a:solidFill>
                  <a:srgbClr val="FF0000"/>
                </a:solidFill>
              </a:rPr>
              <a:t>všežravec</a:t>
            </a:r>
          </a:p>
          <a:p>
            <a:r>
              <a:rPr lang="cs-CZ" dirty="0" smtClean="0"/>
              <a:t>Srnec má </a:t>
            </a:r>
            <a:r>
              <a:rPr lang="cs-CZ" b="1" dirty="0" smtClean="0">
                <a:solidFill>
                  <a:srgbClr val="FF0000"/>
                </a:solidFill>
              </a:rPr>
              <a:t>dobrý</a:t>
            </a:r>
            <a:r>
              <a:rPr lang="cs-CZ" b="1" dirty="0" smtClean="0"/>
              <a:t> </a:t>
            </a:r>
            <a:r>
              <a:rPr lang="cs-CZ" dirty="0" smtClean="0"/>
              <a:t> -  </a:t>
            </a:r>
            <a:r>
              <a:rPr lang="cs-CZ" b="1" dirty="0" smtClean="0">
                <a:solidFill>
                  <a:srgbClr val="FF0000"/>
                </a:solidFill>
              </a:rPr>
              <a:t>špatný</a:t>
            </a:r>
            <a:r>
              <a:rPr lang="cs-CZ" b="1" dirty="0" smtClean="0"/>
              <a:t> </a:t>
            </a:r>
            <a:r>
              <a:rPr lang="cs-CZ" dirty="0" smtClean="0"/>
              <a:t>zrak</a:t>
            </a:r>
            <a:r>
              <a:rPr lang="cs-CZ" b="1" dirty="0" smtClean="0"/>
              <a:t> </a:t>
            </a:r>
            <a:r>
              <a:rPr lang="cs-CZ" dirty="0" smtClean="0"/>
              <a:t>a sluch</a:t>
            </a:r>
          </a:p>
          <a:p>
            <a:r>
              <a:rPr lang="cs-CZ" dirty="0" smtClean="0"/>
              <a:t>Mládě daňka je  </a:t>
            </a:r>
            <a:r>
              <a:rPr lang="cs-CZ" b="1" dirty="0" smtClean="0">
                <a:solidFill>
                  <a:srgbClr val="FF0000"/>
                </a:solidFill>
              </a:rPr>
              <a:t>sele</a:t>
            </a:r>
            <a:r>
              <a:rPr lang="cs-CZ" dirty="0" smtClean="0"/>
              <a:t>  - </a:t>
            </a:r>
            <a:r>
              <a:rPr lang="cs-CZ" b="1" dirty="0" smtClean="0">
                <a:solidFill>
                  <a:srgbClr val="FF0000"/>
                </a:solidFill>
              </a:rPr>
              <a:t>daňče</a:t>
            </a:r>
          </a:p>
          <a:p>
            <a:r>
              <a:rPr lang="cs-CZ" dirty="0" smtClean="0"/>
              <a:t>Tur domácí je </a:t>
            </a:r>
            <a:r>
              <a:rPr lang="cs-CZ" b="1" dirty="0" smtClean="0">
                <a:solidFill>
                  <a:srgbClr val="FF0000"/>
                </a:solidFill>
              </a:rPr>
              <a:t>kráva – býk – tele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FF0000"/>
                </a:solidFill>
              </a:rPr>
              <a:t>ovce  - beran – jehně</a:t>
            </a:r>
          </a:p>
          <a:p>
            <a:r>
              <a:rPr lang="cs-CZ" dirty="0" smtClean="0"/>
              <a:t>Pro skopové maso chováme</a:t>
            </a: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prase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ovci</a:t>
            </a:r>
          </a:p>
          <a:p>
            <a:r>
              <a:rPr lang="cs-CZ" dirty="0" smtClean="0"/>
              <a:t>Jelen má </a:t>
            </a:r>
            <a:r>
              <a:rPr lang="cs-CZ" b="1" dirty="0" smtClean="0">
                <a:solidFill>
                  <a:srgbClr val="FF0000"/>
                </a:solidFill>
              </a:rPr>
              <a:t>parohy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duté rohy</a:t>
            </a:r>
          </a:p>
          <a:p>
            <a:r>
              <a:rPr lang="cs-CZ" dirty="0" smtClean="0"/>
              <a:t>Mládě prasete se jmenuje </a:t>
            </a:r>
            <a:r>
              <a:rPr lang="cs-CZ" b="1" dirty="0" smtClean="0">
                <a:solidFill>
                  <a:srgbClr val="FF0000"/>
                </a:solidFill>
              </a:rPr>
              <a:t>prasátko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sele</a:t>
            </a:r>
          </a:p>
          <a:p>
            <a:r>
              <a:rPr lang="cs-CZ" dirty="0" smtClean="0"/>
              <a:t>Mezi exotické sudokopytníky patří </a:t>
            </a:r>
            <a:r>
              <a:rPr lang="cs-CZ" b="1" dirty="0" smtClean="0">
                <a:solidFill>
                  <a:srgbClr val="FF0000"/>
                </a:solidFill>
              </a:rPr>
              <a:t>hroch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srna</a:t>
            </a:r>
          </a:p>
          <a:p>
            <a:r>
              <a:rPr lang="cs-CZ" dirty="0" smtClean="0"/>
              <a:t>Antilopy žijí </a:t>
            </a:r>
            <a:r>
              <a:rPr lang="cs-CZ" b="1" dirty="0" smtClean="0">
                <a:solidFill>
                  <a:srgbClr val="FF0000"/>
                </a:solidFill>
              </a:rPr>
              <a:t>osaměle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ve stádech</a:t>
            </a:r>
          </a:p>
        </p:txBody>
      </p:sp>
    </p:spTree>
    <p:extLst>
      <p:ext uri="{BB962C8B-B14F-4D97-AF65-F5344CB8AC3E}">
        <p14:creationId xmlns:p14="http://schemas.microsoft.com/office/powerpoint/2010/main" val="364756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Přiřaď, co k sobě patří</a:t>
            </a:r>
            <a:endParaRPr lang="cs-CZ" dirty="0"/>
          </a:p>
        </p:txBody>
      </p:sp>
      <p:pic>
        <p:nvPicPr>
          <p:cNvPr id="3074" name="Picture 2" descr="C:\Documents and Settings\brakorova\Local Settings\Temporary Internet Files\Content.IE5\JB9NTWGH\MC90002690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76" y="2154266"/>
            <a:ext cx="1152128" cy="65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140968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vepř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6237312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440" y="5517232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prasnice</a:t>
            </a:r>
            <a:endParaRPr lang="cs-CZ" dirty="0"/>
          </a:p>
        </p:txBody>
      </p:sp>
      <p:pic>
        <p:nvPicPr>
          <p:cNvPr id="3075" name="Picture 3" descr="C:\Documents and Settings\brakorova\Local Settings\Temporary Internet Files\Content.IE5\4TN8XVJD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121" y="1910278"/>
            <a:ext cx="1045842" cy="114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brakorova\Local Settings\Temporary Internet Files\Content.IE5\5MZ08ILQ\MC900297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468" y="1910278"/>
            <a:ext cx="1214255" cy="111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991" y="1772816"/>
            <a:ext cx="1760905" cy="125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brakorova\Local Settings\Temporary Internet Files\Content.IE5\5MZ08ILQ\MC900111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199" y="1568977"/>
            <a:ext cx="1005639" cy="145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6136" y="588656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510300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laň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20375" y="4590256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kolouch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46658" y="5166484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6255896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beran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48153" y="3705983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jehně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3510300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66245" y="516648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9146" y="4405590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58444" y="4454896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srna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57080" y="6235044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srnec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65119" y="5535816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srnče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59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55448"/>
            <a:ext cx="1946367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SUDOKOPYTNÍK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7634" y="1755448"/>
            <a:ext cx="2023311" cy="40011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LICHOKOPYTNÍK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3911" y="2636912"/>
            <a:ext cx="3145413" cy="40011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EXOTICKÝ SUDOKOPYTNÍK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Documents and Settings\brakorova\Local Settings\Temporary Internet Files\Content.IE5\5MZ08ILQ\MC900111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873" y="4538574"/>
            <a:ext cx="1011656" cy="146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brakorova\Local Settings\Temporary Internet Files\Content.IE5\CY5A2ICB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3176"/>
            <a:ext cx="1045842" cy="114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brakorova\Local Settings\Temporary Internet Files\Content.IE5\L3GI6X3L\MC900319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552" y="5523400"/>
            <a:ext cx="1080520" cy="95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brakorova\Local Settings\Temporary Internet Files\Content.IE5\JB9NTWGH\MP9002629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512" y="4953114"/>
            <a:ext cx="1028567" cy="152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brakorova\Local Settings\Temporary Internet Files\Content.IE5\5MZ08ILQ\MC900326488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49" y="3051973"/>
            <a:ext cx="1049203" cy="105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brakorova\Local Settings\Temporary Internet Files\Content.IE5\L3GI6X3L\MC9003380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507" y="373197"/>
            <a:ext cx="1205633" cy="122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brakorova\Local Settings\Temporary Internet Files\Content.IE5\4TN8XVJD\MP900403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9950"/>
            <a:ext cx="1590680" cy="106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brakorova\Local Settings\Temporary Internet Files\Content.IE5\5MZ08ILQ\MC9000269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552" y="3890381"/>
            <a:ext cx="1171506" cy="66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Documents and Settings\brakorova\Local Settings\Temporary Internet Files\Content.IE5\CY5A2ICB\MC9003379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87" y="2276872"/>
            <a:ext cx="1335244" cy="178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brakorova\Local Settings\Temporary Internet Files\Content.IE5\L3GI6X3L\MC90029721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131" y="5104263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brakorova\Local Settings\Temporary Internet Files\Content.IE5\PHKRY663\MC9003304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08" y="3080510"/>
            <a:ext cx="1523153" cy="129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6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err="1" smtClean="0"/>
              <a:t>Ilustrace</a:t>
            </a:r>
            <a:r>
              <a:rPr lang="cs-CZ" smtClean="0"/>
              <a:t>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198</TotalTime>
  <Words>608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Anotace</vt:lpstr>
      <vt:lpstr>SUDOKOPYTNÍCI</vt:lpstr>
      <vt:lpstr>TUR DOMÁCÍ</vt:lpstr>
      <vt:lpstr>ovce</vt:lpstr>
      <vt:lpstr>Srnec obecný</vt:lpstr>
      <vt:lpstr>Jelen evropský</vt:lpstr>
      <vt:lpstr>Daněk </vt:lpstr>
      <vt:lpstr>Prase divoké</vt:lpstr>
      <vt:lpstr>Prase domácí</vt:lpstr>
      <vt:lpstr>Exotičtí sudokopytníci</vt:lpstr>
      <vt:lpstr>Vyber správnou odpověď</vt:lpstr>
      <vt:lpstr>Přiřaď, co k sobě patří</vt:lpstr>
      <vt:lpstr>Přiřaď správně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26</cp:revision>
  <dcterms:created xsi:type="dcterms:W3CDTF">2011-08-21T15:31:45Z</dcterms:created>
  <dcterms:modified xsi:type="dcterms:W3CDTF">2012-10-09T07:41:38Z</dcterms:modified>
</cp:coreProperties>
</file>