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1" d="100"/>
          <a:sy n="81" d="100"/>
        </p:scale>
        <p:origin x="-83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MŠ a ZŠ, Veselí nad Moravou, Kollárova 1045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Jana </a:t>
          </a:r>
          <a:r>
            <a:rPr lang="cs-CZ" dirty="0" err="1" smtClean="0"/>
            <a:t>Brákorová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VY_32_INOVACE_7/13_Živočichové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Lichokopytníci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 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MŠ a ZŠ, Veselí nad Moravou, Kollárova 1045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Jana </a:t>
          </a:r>
          <a:r>
            <a:rPr lang="cs-CZ" sz="1800" kern="1200" dirty="0" err="1" smtClean="0"/>
            <a:t>Brákorová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VY_32_INOVACE_7/13_Živočichové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Lichokopytníci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 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wmf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1413213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je určen pro výuku předmětu Přírodověda v 6.ročníku na základní škole praktické</a:t>
            </a:r>
          </a:p>
          <a:p>
            <a:r>
              <a:rPr lang="cs-CZ" dirty="0"/>
              <a:t>Doba vzniku srpen 2012</a:t>
            </a:r>
          </a:p>
          <a:p>
            <a:r>
              <a:rPr lang="cs-CZ" dirty="0" smtClean="0"/>
              <a:t>Ověřeno 9. 10. 2012</a:t>
            </a:r>
          </a:p>
          <a:p>
            <a:r>
              <a:rPr lang="cs-CZ" dirty="0" smtClean="0"/>
              <a:t>Žáci porozuměli učivu, reagovali pohotově a správně</a:t>
            </a:r>
            <a:endParaRPr lang="cs-CZ" dirty="0"/>
          </a:p>
          <a:p>
            <a:r>
              <a:rPr lang="cs-CZ" dirty="0"/>
              <a:t>Určeno pro procvičování učiva a práci s interaktivní tabulí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LICHOKOPYTNÍCI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to zvířata, která mají na každé noze jen jeden prst, který je krytý kopytem</a:t>
            </a:r>
          </a:p>
          <a:p>
            <a:r>
              <a:rPr lang="cs-CZ" dirty="0" smtClean="0"/>
              <a:t>Jsou to býložravci (živí se rostlinnou potravou)</a:t>
            </a:r>
          </a:p>
          <a:p>
            <a:r>
              <a:rPr lang="cs-CZ" dirty="0" smtClean="0"/>
              <a:t>Jsou to dobří a rychlí běžci</a:t>
            </a:r>
          </a:p>
          <a:p>
            <a:r>
              <a:rPr lang="cs-CZ" dirty="0" smtClean="0"/>
              <a:t>Zástupci: 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kůň domácí, osel, zebra</a:t>
            </a:r>
            <a:endParaRPr lang="cs-CZ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4098" name="Picture 2" descr="C:\Documents and Settings\brakorova\Local Settings\Temporary Internet Files\Content.IE5\ETYGIVMV\MP90028912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573016"/>
            <a:ext cx="1734154" cy="2620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brakorova\Local Settings\Temporary Internet Files\Content.IE5\PHKRY663\MP90017865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398640"/>
            <a:ext cx="2692896" cy="1795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Documents and Settings\brakorova\Local Settings\Temporary Internet Files\Content.IE5\4TN8XVJD\MP90017860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516065"/>
            <a:ext cx="2535776" cy="1677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7346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KŮŇ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Je to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savec</a:t>
            </a:r>
          </a:p>
          <a:p>
            <a:r>
              <a:rPr lang="cs-CZ" dirty="0" smtClean="0"/>
              <a:t>Je jedním z nejstarších domácích zvířat</a:t>
            </a:r>
          </a:p>
          <a:p>
            <a:r>
              <a:rPr lang="cs-CZ" dirty="0" smtClean="0"/>
              <a:t>Dříve byl využíván jako dopravní prostředek, dnes je jízda a závody na koni oblíbeným sportem</a:t>
            </a:r>
          </a:p>
          <a:p>
            <a:r>
              <a:rPr lang="cs-CZ" dirty="0" smtClean="0"/>
              <a:t>Kůži má pokrytou krátkou hustou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srstí</a:t>
            </a:r>
            <a:r>
              <a:rPr lang="cs-CZ" dirty="0" smtClean="0"/>
              <a:t>, na krku má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hřívu</a:t>
            </a:r>
            <a:r>
              <a:rPr lang="cs-CZ" dirty="0" smtClean="0"/>
              <a:t>, na ocasu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žíně</a:t>
            </a:r>
          </a:p>
          <a:p>
            <a:r>
              <a:rPr lang="cs-CZ" dirty="0" smtClean="0"/>
              <a:t>Kopyta jsou chráněna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podkovami</a:t>
            </a:r>
          </a:p>
          <a:p>
            <a:r>
              <a:rPr lang="cs-CZ" dirty="0" smtClean="0"/>
              <a:t>Je to rychlý a vytrvalý běžec, má dobrý zrak, sluch i čich</a:t>
            </a:r>
          </a:p>
          <a:p>
            <a:r>
              <a:rPr lang="cs-CZ" dirty="0" smtClean="0"/>
              <a:t>1x do roka má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kobyla hříbě</a:t>
            </a:r>
          </a:p>
          <a:p>
            <a:r>
              <a:rPr lang="cs-CZ" dirty="0" smtClean="0"/>
              <a:t>Samec se jmenuje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hřebec</a:t>
            </a:r>
          </a:p>
          <a:p>
            <a:r>
              <a:rPr lang="cs-CZ" dirty="0" smtClean="0"/>
              <a:t>Nejznámější druhy: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Kůň domácí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                                       Kůň Převalského</a:t>
            </a:r>
            <a:endParaRPr lang="cs-CZ" dirty="0"/>
          </a:p>
        </p:txBody>
      </p:sp>
      <p:pic>
        <p:nvPicPr>
          <p:cNvPr id="1026" name="Picture 2" descr="C:\Documents and Settings\brakorova\Local Settings\Temporary Internet Files\Content.IE5\ETYGIVMV\MP90026292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84594"/>
            <a:ext cx="1298603" cy="1923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brakorova\Local Settings\Temporary Internet Files\Content.IE5\L3GI6X3L\MP9002625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4984" y="5179640"/>
            <a:ext cx="2249016" cy="1491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brakorova\Local Settings\Temporary Internet Files\Content.IE5\5MZ08ILQ\MP90040927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9257" y="260648"/>
            <a:ext cx="1691680" cy="2536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brakorova\Local Settings\Temporary Internet Files\Content.IE5\ETYGIVMV\MP90042531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692696"/>
            <a:ext cx="2339752" cy="1559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9891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chován jako domácí zvíře již tisíce let</a:t>
            </a:r>
          </a:p>
          <a:p>
            <a:r>
              <a:rPr lang="cs-CZ" dirty="0" smtClean="0"/>
              <a:t>Je menší než kůň, ale hodně unese</a:t>
            </a:r>
          </a:p>
          <a:p>
            <a:r>
              <a:rPr lang="cs-CZ" dirty="0" smtClean="0"/>
              <a:t>Má dlouhé uši a krátkou hřívu</a:t>
            </a:r>
          </a:p>
          <a:p>
            <a:r>
              <a:rPr lang="cs-CZ" dirty="0" smtClean="0"/>
              <a:t>Využívá se hlavně v hornatých krajích, kde nosí na zádech náklady</a:t>
            </a:r>
          </a:p>
        </p:txBody>
      </p:sp>
      <p:pic>
        <p:nvPicPr>
          <p:cNvPr id="2050" name="Picture 2" descr="C:\Documents and Settings\brakorova\Local Settings\Temporary Internet Files\Content.IE5\JB9NTWGH\MP90028983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909181"/>
            <a:ext cx="1789168" cy="2697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brakorova\Local Settings\Temporary Internet Files\Content.IE5\4TN8XVJD\MP90022739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365104"/>
            <a:ext cx="2980928" cy="1972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brakorova\Local Settings\Temporary Internet Files\Content.IE5\5MZ08ILQ\MP90017860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5026" y="4431673"/>
            <a:ext cx="2880320" cy="1905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brakorova\Local Settings\Temporary Internet Files\Content.IE5\ETYGIVMV\MC90032648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052736"/>
            <a:ext cx="1827886" cy="1835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8466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ZEBRA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Žije v afrických stepích</a:t>
            </a:r>
          </a:p>
          <a:p>
            <a:r>
              <a:rPr lang="cs-CZ" dirty="0" smtClean="0"/>
              <a:t>Jsou černobíle pruhované, pruhy slouží jako ochranné zbarvení</a:t>
            </a:r>
          </a:p>
          <a:p>
            <a:r>
              <a:rPr lang="cs-CZ" dirty="0"/>
              <a:t>J</a:t>
            </a:r>
            <a:r>
              <a:rPr lang="cs-CZ" dirty="0" smtClean="0"/>
              <a:t>sou o něco menší než koně</a:t>
            </a:r>
          </a:p>
          <a:p>
            <a:r>
              <a:rPr lang="cs-CZ" dirty="0" smtClean="0"/>
              <a:t>Běhají velkou rychlostí, zvláště v ohrožení</a:t>
            </a:r>
          </a:p>
          <a:p>
            <a:r>
              <a:rPr lang="cs-CZ" dirty="0" smtClean="0"/>
              <a:t>Dají se jen velmi těžko ochočit</a:t>
            </a:r>
            <a:endParaRPr lang="cs-CZ" dirty="0"/>
          </a:p>
        </p:txBody>
      </p:sp>
      <p:pic>
        <p:nvPicPr>
          <p:cNvPr id="3074" name="Picture 2" descr="C:\Documents and Settings\brakorova\Local Settings\Temporary Internet Files\Content.IE5\ETYGIVMV\MP9002891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6311" y="548679"/>
            <a:ext cx="1260942" cy="1905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brakorova\Local Settings\Temporary Internet Files\Content.IE5\235NSMRG\MP90031383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0924" y="4696390"/>
            <a:ext cx="2828896" cy="1904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Documents and Settings\brakorova\Local Settings\Temporary Internet Files\Content.IE5\PHKRY663\MP90040384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159" y="4725144"/>
            <a:ext cx="2815154" cy="1876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Documents and Settings\brakorova\Local Settings\Temporary Internet Files\Content.IE5\L3GI6X3L\MP900313830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4780" y="637436"/>
            <a:ext cx="2592288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9716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Která zvířata patří mezi lichokopytníky?</a:t>
            </a:r>
          </a:p>
          <a:p>
            <a:r>
              <a:rPr lang="cs-CZ" dirty="0" smtClean="0"/>
              <a:t>Čím se živí lichokopytníci?</a:t>
            </a:r>
          </a:p>
          <a:p>
            <a:r>
              <a:rPr lang="cs-CZ" dirty="0" smtClean="0"/>
              <a:t>Kde žije zebra?</a:t>
            </a:r>
          </a:p>
          <a:p>
            <a:r>
              <a:rPr lang="cs-CZ" dirty="0" smtClean="0"/>
              <a:t>Kolik prstů mají lichokopytníci?</a:t>
            </a:r>
          </a:p>
          <a:p>
            <a:r>
              <a:rPr lang="cs-CZ" dirty="0" smtClean="0"/>
              <a:t>V čem je osel užitečný pro člověka?</a:t>
            </a:r>
          </a:p>
          <a:p>
            <a:r>
              <a:rPr lang="cs-CZ" dirty="0" smtClean="0"/>
              <a:t>K čemu se v současnosti využívá kůň?</a:t>
            </a:r>
          </a:p>
          <a:p>
            <a:r>
              <a:rPr lang="cs-CZ" dirty="0" smtClean="0"/>
              <a:t>Jak se jmenuje samec, samice a mládě koně?</a:t>
            </a:r>
          </a:p>
          <a:p>
            <a:r>
              <a:rPr lang="cs-CZ" dirty="0" smtClean="0"/>
              <a:t>Čím se liší osel a zebra od koně?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3370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 ČÁSTI TĚLA KONĚ</a:t>
            </a:r>
            <a:endParaRPr lang="cs-CZ" dirty="0"/>
          </a:p>
        </p:txBody>
      </p:sp>
      <p:pic>
        <p:nvPicPr>
          <p:cNvPr id="5125" name="Picture 5" descr="C:\Documents and Settings\brakorova\Local Settings\Temporary Internet Files\Content.IE5\L3GI6X3L\MC9003256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492896"/>
            <a:ext cx="5751738" cy="3675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>
            <a:stCxn id="5125" idx="3"/>
          </p:cNvCxnSpPr>
          <p:nvPr/>
        </p:nvCxnSpPr>
        <p:spPr>
          <a:xfrm flipH="1" flipV="1">
            <a:off x="7092280" y="4149080"/>
            <a:ext cx="135114" cy="18164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stCxn id="5125" idx="0"/>
          </p:cNvCxnSpPr>
          <p:nvPr/>
        </p:nvCxnSpPr>
        <p:spPr>
          <a:xfrm>
            <a:off x="4351525" y="2492896"/>
            <a:ext cx="1084571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stCxn id="5125" idx="1"/>
          </p:cNvCxnSpPr>
          <p:nvPr/>
        </p:nvCxnSpPr>
        <p:spPr>
          <a:xfrm flipV="1">
            <a:off x="1475656" y="4239904"/>
            <a:ext cx="360040" cy="908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4211960" y="5805264"/>
            <a:ext cx="139565" cy="3632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 flipV="1">
            <a:off x="6876256" y="5661248"/>
            <a:ext cx="792088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3331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85</TotalTime>
  <Words>318</Words>
  <Application>Microsoft Office PowerPoint</Application>
  <PresentationFormat>Předvádění na obrazovce (4:3)</PresentationFormat>
  <Paragraphs>50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Anotace</vt:lpstr>
      <vt:lpstr>LICHOKOPYTNÍCI</vt:lpstr>
      <vt:lpstr>KŮŇ</vt:lpstr>
      <vt:lpstr>OSEL</vt:lpstr>
      <vt:lpstr>ZEBRA</vt:lpstr>
      <vt:lpstr>ODPOVĚZ</vt:lpstr>
      <vt:lpstr>POPIŠ ČÁSTI TĚLA KONĚ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Jana Brákorová</cp:lastModifiedBy>
  <cp:revision>13</cp:revision>
  <dcterms:created xsi:type="dcterms:W3CDTF">2011-08-21T15:31:45Z</dcterms:created>
  <dcterms:modified xsi:type="dcterms:W3CDTF">2012-10-09T07:36:49Z</dcterms:modified>
</cp:coreProperties>
</file>