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72" r:id="rId4"/>
    <p:sldId id="271" r:id="rId5"/>
    <p:sldId id="273" r:id="rId6"/>
    <p:sldId id="274" r:id="rId7"/>
    <p:sldId id="275" r:id="rId8"/>
    <p:sldId id="276" r:id="rId9"/>
    <p:sldId id="277" r:id="rId10"/>
    <p:sldId id="278" r:id="rId11"/>
    <p:sldId id="282" r:id="rId12"/>
    <p:sldId id="279" r:id="rId13"/>
    <p:sldId id="280" r:id="rId14"/>
    <p:sldId id="28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</a:t>
          </a:r>
          <a:r>
            <a:rPr lang="cs-CZ" smtClean="0"/>
            <a:t>, Kollárova 1045  </a:t>
          </a:r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VY_32_INOVACE_7/17_Živočichové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Hlodavci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</a:t>
          </a:r>
          <a:r>
            <a:rPr lang="cs-CZ" sz="1800" kern="1200" smtClean="0"/>
            <a:t>, Kollárova 1045  </a:t>
          </a:r>
          <a:endParaRPr lang="cs-CZ" sz="1800" kern="120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VY_32_INOVACE_7/17_Živočichové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Hlodavci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accent4">
                <a:lumMod val="75000"/>
              </a:schemeClr>
            </a:gs>
            <a:gs pos="16000">
              <a:srgbClr val="FF0000"/>
            </a:gs>
            <a:gs pos="60000">
              <a:srgbClr val="FFFF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3.wmf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528949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Přírodověda v 6.ročníku na základní škole praktické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15. 11. 2012</a:t>
            </a:r>
          </a:p>
          <a:p>
            <a:r>
              <a:rPr lang="cs-CZ" dirty="0" smtClean="0"/>
              <a:t>Žáky učivo zaujalo, reagovali na probíranou látku pohotově a správně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94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500306"/>
            <a:ext cx="79928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Zajíci a hlodavci</a:t>
            </a:r>
            <a:endParaRPr lang="cs-CZ" sz="8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239000" cy="1143000"/>
          </a:xfrm>
        </p:spPr>
        <p:txBody>
          <a:bodyPr/>
          <a:lstStyle/>
          <a:p>
            <a:r>
              <a:rPr lang="cs-CZ" dirty="0" smtClean="0"/>
              <a:t>Hlodavci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pro ně charakteristické tvar a uspořádání zubů. Přední řezáky jsou přeměněny v hlodáky a špičáky chybí úplně.</a:t>
            </a:r>
          </a:p>
          <a:p>
            <a:r>
              <a:rPr lang="cs-CZ" dirty="0" smtClean="0"/>
              <a:t>Většina jsou býložravci.</a:t>
            </a:r>
          </a:p>
          <a:p>
            <a:r>
              <a:rPr lang="cs-CZ" dirty="0" smtClean="0"/>
              <a:t>Největším hlodavcem je </a:t>
            </a:r>
            <a:r>
              <a:rPr lang="cs-CZ" dirty="0" smtClean="0">
                <a:solidFill>
                  <a:srgbClr val="FF0000"/>
                </a:solidFill>
              </a:rPr>
              <a:t>kapybara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Hlodavci jsou velmi malí, jedinou výjimkou je kapybara.</a:t>
            </a:r>
          </a:p>
          <a:p>
            <a:r>
              <a:rPr lang="cs-CZ" dirty="0" smtClean="0"/>
              <a:t>Některé druhy hlodavců jsou chovány doma.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hlodavce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Morčata</a:t>
            </a:r>
          </a:p>
          <a:p>
            <a:endParaRPr lang="cs-CZ" dirty="0" smtClean="0"/>
          </a:p>
          <a:p>
            <a:r>
              <a:rPr lang="cs-CZ" dirty="0" smtClean="0"/>
              <a:t>Myši</a:t>
            </a:r>
          </a:p>
          <a:p>
            <a:endParaRPr lang="cs-CZ" dirty="0" smtClean="0"/>
          </a:p>
          <a:p>
            <a:r>
              <a:rPr lang="cs-CZ" dirty="0" smtClean="0"/>
              <a:t>Kapybary</a:t>
            </a:r>
          </a:p>
          <a:p>
            <a:endParaRPr lang="cs-CZ" dirty="0" smtClean="0"/>
          </a:p>
          <a:p>
            <a:r>
              <a:rPr lang="cs-CZ" dirty="0" smtClean="0"/>
              <a:t>Křečci</a:t>
            </a:r>
          </a:p>
          <a:p>
            <a:endParaRPr lang="cs-CZ" dirty="0" smtClean="0"/>
          </a:p>
          <a:p>
            <a:r>
              <a:rPr lang="cs-CZ" dirty="0" smtClean="0"/>
              <a:t>Veverky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škůdci v hospodářství i v budovách.</a:t>
            </a:r>
          </a:p>
          <a:p>
            <a:r>
              <a:rPr lang="cs-CZ" dirty="0" smtClean="0"/>
              <a:t>Myši jsou využívané v laboratořích.</a:t>
            </a:r>
          </a:p>
          <a:p>
            <a:r>
              <a:rPr lang="cs-CZ" dirty="0" smtClean="0"/>
              <a:t>Myši pocházejí původně ze Severní Afriky.</a:t>
            </a:r>
          </a:p>
          <a:p>
            <a:r>
              <a:rPr lang="cs-CZ" dirty="0" smtClean="0"/>
              <a:t>Mají dlouhý ocas.</a:t>
            </a:r>
          </a:p>
          <a:p>
            <a:endParaRPr lang="cs-CZ" dirty="0"/>
          </a:p>
        </p:txBody>
      </p:sp>
      <p:pic>
        <p:nvPicPr>
          <p:cNvPr id="26626" name="Picture 2" descr="C:\Users\pc\AppData\Local\Microsoft\Windows\Temporary Internet Files\Content.IE5\M2JPXCY7\MC9000572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571876"/>
            <a:ext cx="4795603" cy="275692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morčata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Chová se v domácnostech, protože většinou nekoušou a jsou vhodné pro děti.</a:t>
            </a:r>
          </a:p>
          <a:p>
            <a:r>
              <a:rPr lang="cs-CZ" dirty="0" smtClean="0"/>
              <a:t>Původně pochází z Asie.</a:t>
            </a:r>
          </a:p>
          <a:p>
            <a:r>
              <a:rPr lang="cs-CZ" dirty="0" smtClean="0"/>
              <a:t>Nejdůležitější složkou potravy je seno a ovoce.</a:t>
            </a:r>
          </a:p>
          <a:p>
            <a:r>
              <a:rPr lang="cs-CZ" dirty="0" smtClean="0"/>
              <a:t>V přírodě žila morčata ve velkých skupinách.</a:t>
            </a:r>
          </a:p>
          <a:p>
            <a:endParaRPr lang="cs-CZ" dirty="0"/>
          </a:p>
        </p:txBody>
      </p:sp>
      <p:pic>
        <p:nvPicPr>
          <p:cNvPr id="27651" name="Picture 3" descr="C:\Users\pc\AppData\Local\Microsoft\Windows\Temporary Internet Files\Content.IE5\F5FP0QGT\MP9004277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429132"/>
            <a:ext cx="2428868" cy="2428868"/>
          </a:xfrm>
          <a:prstGeom prst="rect">
            <a:avLst/>
          </a:prstGeom>
          <a:noFill/>
        </p:spPr>
      </p:pic>
      <p:pic>
        <p:nvPicPr>
          <p:cNvPr id="27652" name="Picture 4" descr="C:\Users\pc\AppData\Local\Microsoft\Windows\Temporary Internet Files\Content.IE5\M2JPXCY7\MP9004277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4500570"/>
            <a:ext cx="2357430" cy="235743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Kapybara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největší žijící hlodavec.</a:t>
            </a:r>
          </a:p>
          <a:p>
            <a:r>
              <a:rPr lang="cs-CZ" dirty="0" smtClean="0"/>
              <a:t>Žije v tropických oblastech Jižní Ameriky.</a:t>
            </a:r>
          </a:p>
          <a:p>
            <a:r>
              <a:rPr lang="cs-CZ" dirty="0" smtClean="0"/>
              <a:t>Kapybary žijí blízko vod.</a:t>
            </a:r>
          </a:p>
          <a:p>
            <a:r>
              <a:rPr lang="cs-CZ" dirty="0" smtClean="0"/>
              <a:t>Měří 1-1,3m a váží až 80kg</a:t>
            </a:r>
          </a:p>
          <a:p>
            <a:r>
              <a:rPr lang="cs-CZ" dirty="0" smtClean="0"/>
              <a:t>V nebezpečí se utíkají schovat do vody.</a:t>
            </a:r>
          </a:p>
          <a:p>
            <a:r>
              <a:rPr lang="cs-CZ" dirty="0" smtClean="0"/>
              <a:t>Živí se rostlinami, kůrou stromů a ovocem.</a:t>
            </a:r>
            <a:endParaRPr lang="cs-CZ" dirty="0"/>
          </a:p>
        </p:txBody>
      </p:sp>
      <p:pic>
        <p:nvPicPr>
          <p:cNvPr id="28674" name="Picture 2" descr="Kapybara, Zoo Bristo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543187"/>
            <a:ext cx="2857520" cy="231481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Křeček obecný</a:t>
            </a:r>
          </a:p>
          <a:p>
            <a:r>
              <a:rPr lang="cs-CZ" dirty="0" smtClean="0"/>
              <a:t>Křečci se vyskytují v nížinách.</a:t>
            </a:r>
          </a:p>
          <a:p>
            <a:r>
              <a:rPr lang="cs-CZ" dirty="0" smtClean="0"/>
              <a:t>V Česku je křeček obecný chráněný.</a:t>
            </a:r>
          </a:p>
          <a:p>
            <a:r>
              <a:rPr lang="cs-CZ" dirty="0" smtClean="0"/>
              <a:t>Shromažďují si svou potravu ve svém doupěti a přes zimu ji během zimního spánku konzumují každých 7 dní.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Křeček zlatý</a:t>
            </a:r>
          </a:p>
          <a:p>
            <a:r>
              <a:rPr lang="cs-CZ" dirty="0" smtClean="0"/>
              <a:t>Chová se jako domácí mazlíček.</a:t>
            </a:r>
            <a:endParaRPr lang="cs-CZ" dirty="0"/>
          </a:p>
        </p:txBody>
      </p:sp>
      <p:pic>
        <p:nvPicPr>
          <p:cNvPr id="32770" name="Picture 2" descr="C:\Users\pc\AppData\Local\Microsoft\Windows\Temporary Internet Files\Content.IE5\EY9RVJJ1\MC9000572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4286256"/>
            <a:ext cx="2428892" cy="231124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 lesích, parcích nebo větších zahradách.</a:t>
            </a:r>
          </a:p>
          <a:p>
            <a:r>
              <a:rPr lang="cs-CZ" dirty="0" smtClean="0"/>
              <a:t>Mají huňatý ocas.</a:t>
            </a:r>
          </a:p>
          <a:p>
            <a:r>
              <a:rPr lang="cs-CZ" dirty="0" smtClean="0"/>
              <a:t>Živí se většinou semeny šišek, oříšky, bobulemi nebo si suší houby.</a:t>
            </a:r>
          </a:p>
          <a:p>
            <a:r>
              <a:rPr lang="cs-CZ" dirty="0" smtClean="0"/>
              <a:t>60-80% dne tráví hledáním potravy.</a:t>
            </a:r>
          </a:p>
          <a:p>
            <a:r>
              <a:rPr lang="cs-CZ" dirty="0" smtClean="0"/>
              <a:t>Je to ohrožený druh.</a:t>
            </a:r>
          </a:p>
          <a:p>
            <a:r>
              <a:rPr lang="cs-CZ" dirty="0" smtClean="0"/>
              <a:t>Veverky mívají většinou zrzavou, černou nebo hnědou barvu.</a:t>
            </a:r>
          </a:p>
        </p:txBody>
      </p:sp>
      <p:pic>
        <p:nvPicPr>
          <p:cNvPr id="33794" name="Picture 2" descr="C:\Users\pc\AppData\Local\Microsoft\Windows\Temporary Internet Files\Content.IE5\M2JPXCY7\MC9003379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4870184"/>
            <a:ext cx="3286148" cy="198781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býložravec.</a:t>
            </a:r>
          </a:p>
          <a:p>
            <a:r>
              <a:rPr lang="cs-CZ" dirty="0" smtClean="0"/>
              <a:t>Díky silným zadním končetinám to je výborný a velmi rychlý běžec.</a:t>
            </a:r>
          </a:p>
          <a:p>
            <a:r>
              <a:rPr lang="cs-CZ" dirty="0" smtClean="0"/>
              <a:t>Žije na polích a loukách.</a:t>
            </a:r>
          </a:p>
          <a:p>
            <a:r>
              <a:rPr lang="cs-CZ" dirty="0" smtClean="0"/>
              <a:t>Díky svému hnědému zbarvení je dobře maskovaný.</a:t>
            </a:r>
          </a:p>
          <a:p>
            <a:r>
              <a:rPr lang="cs-CZ" dirty="0" smtClean="0"/>
              <a:t>Zajíci mají velmi dlouhé uši, které slouží k výbornému sluchu.</a:t>
            </a:r>
            <a:endParaRPr lang="cs-CZ" dirty="0"/>
          </a:p>
        </p:txBody>
      </p:sp>
      <p:pic>
        <p:nvPicPr>
          <p:cNvPr id="34820" name="Picture 4" descr="C:\Users\pc\AppData\Local\Microsoft\Windows\Temporary Internet Files\Content.IE5\EY9RVJJ1\MC9003323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4861969"/>
            <a:ext cx="2859024" cy="199603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85786" y="0"/>
            <a:ext cx="60544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Poznej hlodavce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5" name="Picture 2" descr="C:\Users\pc\AppData\Local\Microsoft\Windows\Temporary Internet Files\Content.IE5\M2JPXCY7\MC9003379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4071942"/>
            <a:ext cx="4230927" cy="2559319"/>
          </a:xfrm>
          <a:prstGeom prst="rect">
            <a:avLst/>
          </a:prstGeom>
          <a:noFill/>
        </p:spPr>
      </p:pic>
      <p:pic>
        <p:nvPicPr>
          <p:cNvPr id="6" name="Picture 2" descr="C:\Users\pc\AppData\Local\Microsoft\Windows\Temporary Internet Files\Content.IE5\EY9RVJJ1\MC9000572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142984"/>
            <a:ext cx="2428892" cy="2311246"/>
          </a:xfrm>
          <a:prstGeom prst="rect">
            <a:avLst/>
          </a:prstGeom>
          <a:noFill/>
        </p:spPr>
      </p:pic>
      <p:pic>
        <p:nvPicPr>
          <p:cNvPr id="7" name="Picture 4" descr="C:\Users\pc\AppData\Local\Microsoft\Windows\Temporary Internet Files\Content.IE5\M2JPXCY7\MP9004277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4000480"/>
            <a:ext cx="2857520" cy="2857520"/>
          </a:xfrm>
          <a:prstGeom prst="rect">
            <a:avLst/>
          </a:prstGeom>
          <a:noFill/>
        </p:spPr>
      </p:pic>
      <p:pic>
        <p:nvPicPr>
          <p:cNvPr id="8" name="Picture 2" descr="C:\Users\pc\AppData\Local\Microsoft\Windows\Temporary Internet Files\Content.IE5\M2JPXCY7\MC90005721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071546"/>
            <a:ext cx="3055900" cy="1756796"/>
          </a:xfrm>
          <a:prstGeom prst="rect">
            <a:avLst/>
          </a:prstGeom>
          <a:noFill/>
        </p:spPr>
      </p:pic>
      <p:pic>
        <p:nvPicPr>
          <p:cNvPr id="9" name="Picture 4" descr="C:\Users\pc\AppData\Local\Microsoft\Windows\Temporary Internet Files\Content.IE5\EY9RVJJ1\MC90033236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643174" y="1928802"/>
            <a:ext cx="2859024" cy="199603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0"/>
            <a:ext cx="77235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 jakého hlodavce se jedná?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Suší si houby.</a:t>
            </a:r>
          </a:p>
          <a:p>
            <a:r>
              <a:rPr lang="cs-CZ" dirty="0" smtClean="0"/>
              <a:t>Je to výborný a rychlý běžec.</a:t>
            </a:r>
          </a:p>
          <a:p>
            <a:r>
              <a:rPr lang="cs-CZ" dirty="0" smtClean="0"/>
              <a:t>Je to hospodářský škůdce.</a:t>
            </a:r>
          </a:p>
          <a:p>
            <a:r>
              <a:rPr lang="cs-CZ" dirty="0" smtClean="0"/>
              <a:t>Je to největší hlodavec.</a:t>
            </a:r>
          </a:p>
          <a:p>
            <a:r>
              <a:rPr lang="cs-CZ" dirty="0" smtClean="0"/>
              <a:t>Nekouše a proto je to vhodný mazlíček pro děti.</a:t>
            </a:r>
          </a:p>
          <a:p>
            <a:r>
              <a:rPr lang="cs-CZ" dirty="0" smtClean="0"/>
              <a:t>Shromažďují si svou potravu ve svém doupěti.</a:t>
            </a:r>
          </a:p>
          <a:p>
            <a:r>
              <a:rPr lang="cs-CZ" dirty="0" smtClean="0"/>
              <a:t>60-80% dne tráví hledáním potravy.</a:t>
            </a:r>
          </a:p>
          <a:p>
            <a:r>
              <a:rPr lang="cs-CZ" dirty="0" smtClean="0"/>
              <a:t>V nebezpečí se utíká schovat do vody.</a:t>
            </a:r>
          </a:p>
          <a:p>
            <a:r>
              <a:rPr lang="cs-CZ" dirty="0" smtClean="0"/>
              <a:t>Využívá se v laboratořích.</a:t>
            </a:r>
          </a:p>
          <a:p>
            <a:r>
              <a:rPr lang="cs-CZ" dirty="0" smtClean="0"/>
              <a:t>Jeho nejdůležitější složkou potravy je seno a ovoce.</a:t>
            </a:r>
          </a:p>
          <a:p>
            <a:r>
              <a:rPr lang="cs-CZ" dirty="0" smtClean="0"/>
              <a:t>Má dlouhé uši, které umožňují výborný sluch.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8662" y="285728"/>
            <a:ext cx="5663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Namaluj veverku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697</TotalTime>
  <Words>461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anotace</vt:lpstr>
      <vt:lpstr>Prezentace aplikace PowerPoint</vt:lpstr>
      <vt:lpstr>Hlodavci</vt:lpstr>
      <vt:lpstr>Mezi hlodavce patří</vt:lpstr>
      <vt:lpstr>Myši</vt:lpstr>
      <vt:lpstr>morčata</vt:lpstr>
      <vt:lpstr>Kapybara</vt:lpstr>
      <vt:lpstr>křeček</vt:lpstr>
      <vt:lpstr>Veverky</vt:lpstr>
      <vt:lpstr>Zajíc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52</cp:revision>
  <dcterms:created xsi:type="dcterms:W3CDTF">2011-08-21T15:31:45Z</dcterms:created>
  <dcterms:modified xsi:type="dcterms:W3CDTF">2012-11-20T12:43:04Z</dcterms:modified>
</cp:coreProperties>
</file>