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8"/>
  </p:notesMasterIdLst>
  <p:handoutMasterIdLst>
    <p:handoutMasterId r:id="rId9"/>
  </p:handoutMasterIdLst>
  <p:sldIdLst>
    <p:sldId id="269" r:id="rId2"/>
    <p:sldId id="268" r:id="rId3"/>
    <p:sldId id="265" r:id="rId4"/>
    <p:sldId id="266" r:id="rId5"/>
    <p:sldId id="267" r:id="rId6"/>
    <p:sldId id="258" r:id="rId7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789" autoAdjust="0"/>
  </p:normalViewPr>
  <p:slideViewPr>
    <p:cSldViewPr>
      <p:cViewPr>
        <p:scale>
          <a:sx n="70" d="100"/>
          <a:sy n="70" d="100"/>
        </p:scale>
        <p:origin x="-1386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Vláda jednotlivce, úloha vůdce, diktatura, totalita, militarismus, opora v církvi, násilí, krutost, světová říše </a:t>
            </a:r>
            <a:endParaRPr lang="cs-CZ" sz="1000" i="1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společnost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Dějepis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Světové války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Fašismus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VY_32_INOVACE_13</a:t>
            </a:r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2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Vypracovala: 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Irena Brožová, 08 - 2011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7516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14348" y="571480"/>
            <a:ext cx="7715304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dějepis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9.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výklad nové látky na základě vyhledávání odpovědí do křížovky, charakteristika fašismu podle obrázku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Powerpoint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samostatné vyplňování křížovky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dataprojektor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, pracovní listy 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357958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Vyluštěním tajenky získáš pojem související s fašismem</a:t>
            </a:r>
            <a:endParaRPr lang="cs-CZ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</p:nvPr>
        </p:nvGraphicFramePr>
        <p:xfrm>
          <a:off x="428596" y="1285860"/>
          <a:ext cx="8229606" cy="33375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428564" y="4714884"/>
            <a:ext cx="87154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Světová říše				6. Místo vzniku fašismu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Italský vůdce				7. Důraz na vojenství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Pravicový extremismus v Itálii		8. Pravicový extremismus v Německu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Symbolem fašistů byl svazek prutů a …	9. Uznávání pouze některé rasy</a:t>
            </a:r>
          </a:p>
          <a:p>
            <a:pPr marL="342900" indent="-342900">
              <a:buAutoNum type="arabicPeriod"/>
            </a:pPr>
            <a:r>
              <a:rPr lang="cs-CZ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Nadřazování jednoho národa</a:t>
            </a:r>
            <a:endParaRPr lang="cs-CZ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357958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Správné řešení</a:t>
            </a:r>
            <a:endParaRPr lang="cs-CZ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500034" y="1571612"/>
          <a:ext cx="8229606" cy="333756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  <a:gridCol w="587829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1.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solidFill>
                          <a:schemeClr val="tx2">
                            <a:lumMod val="75000"/>
                          </a:schemeClr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solidFill>
                            <a:schemeClr val="tx1"/>
                          </a:solidFill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solidFill>
                          <a:schemeClr val="tx1"/>
                        </a:solidFill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P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2.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D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3.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F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Š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4.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K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5.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O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6.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Á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E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7.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L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T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8.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N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C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9.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R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A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I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M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U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b="1" dirty="0" smtClean="0">
                          <a:latin typeface="Tahoma" pitchFamily="34" charset="0"/>
                          <a:ea typeface="Tahoma" pitchFamily="34" charset="0"/>
                          <a:cs typeface="Tahoma" pitchFamily="34" charset="0"/>
                        </a:rPr>
                        <a:t>S</a:t>
                      </a:r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sz="1800" b="1" dirty="0"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6357958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Podle obrázku charakterizuj fašismus!</a:t>
            </a:r>
            <a:endParaRPr lang="cs-CZ" sz="28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5" name="Picture 7" descr="C:\Users\Ira\AppData\Local\Microsoft\Windows\Temporary Internet Files\Content.IE5\BBRCJX3G\MC900252635[1].wmf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643174" y="1214422"/>
            <a:ext cx="2844592" cy="2787377"/>
          </a:xfrm>
          <a:prstGeom prst="rect">
            <a:avLst/>
          </a:prstGeom>
          <a:noFill/>
        </p:spPr>
      </p:pic>
      <p:pic>
        <p:nvPicPr>
          <p:cNvPr id="6" name="Picture 5" descr="C:\Users\Ira\AppData\Local\Microsoft\Windows\Temporary Internet Files\Content.IE5\HJC4TYG3\MC900335779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2643182"/>
            <a:ext cx="428628" cy="1415789"/>
          </a:xfrm>
          <a:prstGeom prst="rect">
            <a:avLst/>
          </a:prstGeom>
          <a:noFill/>
        </p:spPr>
      </p:pic>
      <p:pic>
        <p:nvPicPr>
          <p:cNvPr id="8" name="Picture 14" descr="C:\Users\Ira\AppData\Local\Microsoft\Windows\Temporary Internet Files\Content.IE5\BBRCJX3G\MC90033923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3108" y="4000504"/>
            <a:ext cx="905256" cy="907085"/>
          </a:xfrm>
          <a:prstGeom prst="rect">
            <a:avLst/>
          </a:prstGeom>
          <a:noFill/>
        </p:spPr>
      </p:pic>
      <p:pic>
        <p:nvPicPr>
          <p:cNvPr id="9" name="Picture 14" descr="C:\Users\Ira\AppData\Local\Microsoft\Windows\Temporary Internet Files\Content.IE5\BBRCJX3G\MC90033923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143240" y="4000504"/>
            <a:ext cx="905256" cy="907085"/>
          </a:xfrm>
          <a:prstGeom prst="rect">
            <a:avLst/>
          </a:prstGeom>
          <a:noFill/>
        </p:spPr>
      </p:pic>
      <p:pic>
        <p:nvPicPr>
          <p:cNvPr id="10" name="Picture 14" descr="C:\Users\Ira\AppData\Local\Microsoft\Windows\Temporary Internet Files\Content.IE5\BBRCJX3G\MC90033923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3372" y="4000504"/>
            <a:ext cx="905256" cy="907085"/>
          </a:xfrm>
          <a:prstGeom prst="rect">
            <a:avLst/>
          </a:prstGeom>
          <a:noFill/>
        </p:spPr>
      </p:pic>
      <p:pic>
        <p:nvPicPr>
          <p:cNvPr id="11" name="Picture 14" descr="C:\Users\Ira\AppData\Local\Microsoft\Windows\Temporary Internet Files\Content.IE5\BBRCJX3G\MC900339230[1].wm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143504" y="4000504"/>
            <a:ext cx="905256" cy="907085"/>
          </a:xfrm>
          <a:prstGeom prst="rect">
            <a:avLst/>
          </a:prstGeom>
          <a:noFill/>
        </p:spPr>
      </p:pic>
      <p:pic>
        <p:nvPicPr>
          <p:cNvPr id="12" name="Picture 8" descr="C:\Users\Ira\AppData\Local\Microsoft\Windows\Temporary Internet Files\Content.IE5\05GSNTPD\MC900330239[1].wmf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928926" y="4286256"/>
            <a:ext cx="1816100" cy="1257300"/>
          </a:xfrm>
          <a:prstGeom prst="rect">
            <a:avLst/>
          </a:prstGeom>
          <a:noFill/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5720" y="6357958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http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://office.</a:t>
            </a:r>
            <a:r>
              <a:rPr lang="cs-CZ" sz="1500" dirty="0" err="1" smtClean="0">
                <a:latin typeface="Tahoma" pitchFamily="34" charset="0"/>
                <a:ea typeface="Tahoma" pitchFamily="34" charset="0"/>
                <a:cs typeface="Tahoma" pitchFamily="34" charset="0"/>
              </a:rPr>
              <a:t>microsoft.com</a:t>
            </a: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/>
            </a:r>
            <a:b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</a:br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620</TotalTime>
  <Words>264</Words>
  <Application>Microsoft Office PowerPoint</Application>
  <PresentationFormat>Předvádění na obrazovce (4:3)</PresentationFormat>
  <Paragraphs>132</Paragraphs>
  <Slides>6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Snímek 1</vt:lpstr>
      <vt:lpstr>Snímek 2</vt:lpstr>
      <vt:lpstr>Vyluštěním tajenky získáš pojem související s fašismem</vt:lpstr>
      <vt:lpstr>Správné řešení</vt:lpstr>
      <vt:lpstr>Podle obrázku charakterizuj fašismus!</vt:lpstr>
      <vt:lpstr> </vt:lpstr>
    </vt:vector>
  </TitlesOfParts>
  <Company>Základní škola TGM Český Krumlov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Ira</cp:lastModifiedBy>
  <cp:revision>78</cp:revision>
  <dcterms:created xsi:type="dcterms:W3CDTF">2011-05-26T14:17:08Z</dcterms:created>
  <dcterms:modified xsi:type="dcterms:W3CDTF">2011-11-01T15:14:19Z</dcterms:modified>
</cp:coreProperties>
</file>