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58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 Veselí nad Moravou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VY_32_INOVACE_7/20_Živočichové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Obojživelníci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</a:t>
          </a:r>
          <a:r>
            <a:rPr lang="cs-CZ" sz="1900" kern="1200" dirty="0" smtClean="0"/>
            <a:t>MŠ a ZŠ, Veselí nad Moravou   </a:t>
          </a:r>
          <a:endParaRPr lang="cs-CZ" sz="19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Jana </a:t>
          </a:r>
          <a:r>
            <a:rPr lang="cs-CZ" sz="1900" kern="1200" dirty="0" err="1" smtClean="0"/>
            <a:t>Brákorová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</a:t>
          </a:r>
          <a:r>
            <a:rPr lang="cs-CZ" sz="1900" kern="1200"/>
            <a:t>: </a:t>
          </a:r>
          <a:r>
            <a:rPr lang="cs-CZ" sz="1900" kern="1200" smtClean="0"/>
            <a:t>VY_32_INOVACE_7/20_Živočichové</a:t>
          </a:r>
          <a:endParaRPr lang="cs-CZ" sz="19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dirty="0" smtClean="0"/>
            <a:t>: Obojživelníci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3972891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pro výuku předmětu Přírodověda v 6.ročníku na základní škole praktické</a:t>
            </a:r>
          </a:p>
          <a:p>
            <a:r>
              <a:rPr lang="cs-CZ" dirty="0"/>
              <a:t>Doba vzniku srpen 2012</a:t>
            </a:r>
          </a:p>
          <a:p>
            <a:r>
              <a:rPr lang="cs-CZ" dirty="0" smtClean="0"/>
              <a:t>Ověřeno 15. 10. 2012</a:t>
            </a:r>
          </a:p>
          <a:p>
            <a:r>
              <a:rPr lang="cs-CZ" dirty="0" smtClean="0"/>
              <a:t>Žáci pracovali se zaujetím, probíranému </a:t>
            </a:r>
            <a:r>
              <a:rPr lang="cs-CZ" smtClean="0"/>
              <a:t>učivu porozuměli</a:t>
            </a:r>
            <a:endParaRPr lang="cs-CZ" dirty="0"/>
          </a:p>
          <a:p>
            <a:r>
              <a:rPr lang="cs-CZ" dirty="0"/>
              <a:t>Určeno pro procvičování učiva a práci s interaktivní tabulí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OBOJŽIVELNÍCI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Jsou přizpůsobeni životu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ve vodě i na souši</a:t>
            </a:r>
          </a:p>
          <a:p>
            <a:r>
              <a:rPr lang="cs-CZ" dirty="0" smtClean="0"/>
              <a:t>Dýchají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plícemi</a:t>
            </a:r>
          </a:p>
          <a:p>
            <a:r>
              <a:rPr lang="cs-CZ" dirty="0" smtClean="0"/>
              <a:t>Žijí hlavně ve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stojatých vodách </a:t>
            </a:r>
            <a:r>
              <a:rPr lang="cs-CZ" dirty="0" smtClean="0"/>
              <a:t>a kolem nich,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lesích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na</a:t>
            </a:r>
            <a:r>
              <a:rPr lang="cs-CZ" dirty="0" smtClean="0"/>
              <a:t> vlhkých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loukách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na polích</a:t>
            </a:r>
          </a:p>
          <a:p>
            <a:r>
              <a:rPr lang="cs-CZ" dirty="0" smtClean="0"/>
              <a:t>Živí se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hmyzem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měkkýši</a:t>
            </a:r>
          </a:p>
          <a:p>
            <a:r>
              <a:rPr lang="cs-CZ" dirty="0" smtClean="0"/>
              <a:t>Rozmnožují se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vajíčky ve vodě</a:t>
            </a:r>
          </a:p>
          <a:p>
            <a:r>
              <a:rPr lang="cs-CZ" dirty="0" smtClean="0"/>
              <a:t>Z vajíček se líhnou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pulci</a:t>
            </a:r>
            <a:r>
              <a:rPr lang="cs-CZ" dirty="0" smtClean="0"/>
              <a:t>, kteří vypadají jako malé ryby, nemají nohy, jen dlouhý ocas. Dýchají žábrami, proto žijí jen ve vodě. Později se jim vyvinou plíce, narostou končetiny a zmizí ocas</a:t>
            </a:r>
          </a:p>
          <a:p>
            <a:r>
              <a:rPr lang="cs-CZ" dirty="0" smtClean="0"/>
              <a:t>Jsou citliví na znečištěné prostředí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Jsou zákonem chránění</a:t>
            </a:r>
          </a:p>
          <a:p>
            <a:r>
              <a:rPr lang="cs-CZ" dirty="0" smtClean="0"/>
              <a:t>Zástupci: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žáby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mloci</a:t>
            </a:r>
            <a:r>
              <a:rPr lang="cs-CZ" dirty="0"/>
              <a:t> </a:t>
            </a:r>
            <a:r>
              <a:rPr lang="cs-CZ" dirty="0" smtClean="0"/>
              <a:t>a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čolci</a:t>
            </a:r>
          </a:p>
          <a:p>
            <a:endParaRPr lang="cs-CZ" dirty="0" smtClean="0"/>
          </a:p>
        </p:txBody>
      </p:sp>
      <p:pic>
        <p:nvPicPr>
          <p:cNvPr id="1026" name="Picture 2" descr="C:\Documents and Settings\brakorova\Local Settings\Temporary Internet Files\Content.IE5\ETYGIVMV\MP9004230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692696"/>
            <a:ext cx="2086752" cy="139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brakorova\Local Settings\Temporary Internet Files\Content.IE5\L3GI6X3L\MP9004486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7510" y="5157192"/>
            <a:ext cx="2040227" cy="153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brakorova\Local Settings\Temporary Internet Files\Content.IE5\5MZ08ILQ\MP9001787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864121"/>
            <a:ext cx="1828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brakorova\Local Settings\Temporary Internet Files\Content.IE5\L3GI6X3L\MC9003295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83752">
            <a:off x="7693770" y="3212698"/>
            <a:ext cx="903837" cy="858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880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ŽÁBY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SKOKAN ZELENÝ</a:t>
            </a:r>
          </a:p>
          <a:p>
            <a:r>
              <a:rPr lang="cs-CZ" dirty="0" smtClean="0"/>
              <a:t>Žije ve vodě i na souši</a:t>
            </a:r>
          </a:p>
          <a:p>
            <a:r>
              <a:rPr lang="cs-CZ" dirty="0" smtClean="0"/>
              <a:t>Dýchá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plícemi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kůží</a:t>
            </a:r>
          </a:p>
          <a:p>
            <a:r>
              <a:rPr lang="cs-CZ" dirty="0" smtClean="0"/>
              <a:t>Tělo má pokryté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vlhkou kůží</a:t>
            </a:r>
          </a:p>
          <a:p>
            <a:r>
              <a:rPr lang="cs-CZ" dirty="0" smtClean="0"/>
              <a:t>Mezi prsty zadních končetin má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plovací blány</a:t>
            </a:r>
          </a:p>
          <a:p>
            <a:r>
              <a:rPr lang="cs-CZ" dirty="0" smtClean="0"/>
              <a:t>Je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dobrý plavec</a:t>
            </a:r>
            <a:r>
              <a:rPr lang="cs-CZ" dirty="0" smtClean="0"/>
              <a:t>, dlouho vydrží ve vodě</a:t>
            </a:r>
          </a:p>
          <a:p>
            <a:r>
              <a:rPr lang="cs-CZ" dirty="0" smtClean="0"/>
              <a:t>Po zemi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skáče</a:t>
            </a:r>
          </a:p>
          <a:p>
            <a:r>
              <a:rPr lang="cs-CZ" dirty="0" smtClean="0"/>
              <a:t>Živí se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hmyzem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plži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dirty="0" smtClean="0"/>
              <a:t>(sní i vlastní pulce!)</a:t>
            </a:r>
          </a:p>
          <a:p>
            <a:r>
              <a:rPr lang="cs-CZ" dirty="0" smtClean="0"/>
              <a:t>Přezimuje zahrabaný v bahně</a:t>
            </a:r>
          </a:p>
          <a:p>
            <a:r>
              <a:rPr lang="cs-CZ" dirty="0" smtClean="0"/>
              <a:t>Má dobře vyvinutý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zrak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sluch</a:t>
            </a:r>
          </a:p>
          <a:p>
            <a:r>
              <a:rPr lang="cs-CZ" dirty="0" smtClean="0"/>
              <a:t>Dorozumívají se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zvukem </a:t>
            </a:r>
            <a:r>
              <a:rPr lang="cs-CZ" dirty="0" smtClean="0"/>
              <a:t>-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kvákáním</a:t>
            </a:r>
          </a:p>
        </p:txBody>
      </p:sp>
      <p:pic>
        <p:nvPicPr>
          <p:cNvPr id="2050" name="Picture 2" descr="C:\Documents and Settings\brakorova\Local Settings\Temporary Internet Files\Content.IE5\ETYGIVMV\MP9004071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764704"/>
            <a:ext cx="3420888" cy="2279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9497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ŽÁBY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ROPUCHA OBECNÁ</a:t>
            </a:r>
          </a:p>
          <a:p>
            <a:r>
              <a:rPr lang="cs-CZ" dirty="0" smtClean="0"/>
              <a:t>Žije daleko od vody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na polích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loukách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 lesích</a:t>
            </a:r>
          </a:p>
          <a:p>
            <a:r>
              <a:rPr lang="cs-CZ" dirty="0" smtClean="0"/>
              <a:t>Má silnou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bradavičnatou kůži</a:t>
            </a:r>
            <a:r>
              <a:rPr lang="cs-CZ" dirty="0" smtClean="0"/>
              <a:t>, která vylučuje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jedovatý sliz </a:t>
            </a:r>
            <a:r>
              <a:rPr lang="cs-CZ" dirty="0" smtClean="0"/>
              <a:t>(obrana proti nepříteli)</a:t>
            </a:r>
          </a:p>
          <a:p>
            <a:r>
              <a:rPr lang="cs-CZ" dirty="0" smtClean="0"/>
              <a:t>Loví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hmyz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žížaly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měkkýše</a:t>
            </a:r>
          </a:p>
          <a:p>
            <a:r>
              <a:rPr lang="cs-CZ" dirty="0" smtClean="0"/>
              <a:t>Raději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leze </a:t>
            </a:r>
            <a:r>
              <a:rPr lang="cs-CZ" dirty="0" smtClean="0"/>
              <a:t>než skáče</a:t>
            </a:r>
          </a:p>
          <a:p>
            <a:r>
              <a:rPr lang="cs-CZ" dirty="0" smtClean="0"/>
              <a:t>Přezimuje na souši, na jaře musí vyhledat vodu kvůli kladení vajíček</a:t>
            </a:r>
          </a:p>
          <a:p>
            <a:endParaRPr lang="cs-CZ" dirty="0"/>
          </a:p>
        </p:txBody>
      </p:sp>
      <p:pic>
        <p:nvPicPr>
          <p:cNvPr id="3077" name="Picture 5" descr="C:\Documents and Settings\brakorova\Local Settings\Temporary Internet Files\Content.IE5\235NSMRG\MP9004486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0688"/>
            <a:ext cx="2747797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brakorova\Local Settings\Temporary Internet Files\Content.IE5\5MZ08ILQ\MC90034698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221088"/>
            <a:ext cx="1833372" cy="1222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5078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ŽÁBY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ROSNIČKA ZELENÁ</a:t>
            </a:r>
          </a:p>
          <a:p>
            <a:r>
              <a:rPr lang="cs-CZ" dirty="0" smtClean="0"/>
              <a:t>Žije kolem vod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na stromech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keřích</a:t>
            </a:r>
            <a:r>
              <a:rPr lang="cs-CZ" dirty="0" smtClean="0"/>
              <a:t>, kde se drží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přísavnými polštářky</a:t>
            </a:r>
          </a:p>
          <a:p>
            <a:r>
              <a:rPr lang="cs-CZ" dirty="0" smtClean="0"/>
              <a:t>Živí se hlavně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mouchami</a:t>
            </a:r>
          </a:p>
          <a:p>
            <a:r>
              <a:rPr lang="cs-CZ" dirty="0" smtClean="0"/>
              <a:t>Samci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skřehotají</a:t>
            </a:r>
            <a:r>
              <a:rPr lang="cs-CZ" dirty="0" smtClean="0"/>
              <a:t>, mají pod krkem </a:t>
            </a:r>
          </a:p>
          <a:p>
            <a:pPr marL="109728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 zesilovací vak</a:t>
            </a:r>
          </a:p>
          <a:p>
            <a:r>
              <a:rPr lang="cs-CZ" dirty="0" smtClean="0"/>
              <a:t>Do vody jde jen při kladení vajíček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098" name="Picture 2" descr="C:\Documents and Settings\brakorova\Local Settings\Temporary Internet Files\Content.IE5\PHKRY663\MP9004230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93" y="747119"/>
            <a:ext cx="2627024" cy="1750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brakorova\Local Settings\Temporary Internet Files\Content.IE5\5MZ08ILQ\MP9004069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0493" y="4149080"/>
            <a:ext cx="1992624" cy="199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2516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MLOCI A ČOLCI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MLOK SKVRNITÝ</a:t>
            </a:r>
          </a:p>
          <a:p>
            <a:r>
              <a:rPr lang="cs-CZ" dirty="0" smtClean="0"/>
              <a:t>Žije ve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vlhkých lesích</a:t>
            </a:r>
          </a:p>
          <a:p>
            <a:r>
              <a:rPr lang="cs-CZ" dirty="0" smtClean="0"/>
              <a:t>Je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černý se žlutými skvrnami</a:t>
            </a:r>
          </a:p>
          <a:p>
            <a:r>
              <a:rPr lang="cs-CZ" dirty="0" smtClean="0"/>
              <a:t>Ve dne se ukrývá, v noci loví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hmyz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žížaly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slimáky</a:t>
            </a:r>
          </a:p>
          <a:p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09728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ČOLEK OBECNÝ</a:t>
            </a:r>
          </a:p>
          <a:p>
            <a:r>
              <a:rPr lang="cs-CZ" dirty="0" smtClean="0"/>
              <a:t>Žijí na souši,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ve vlhčím prostředí</a:t>
            </a:r>
            <a:r>
              <a:rPr lang="cs-CZ" dirty="0" smtClean="0"/>
              <a:t>, v době rozmnožování ve vodě</a:t>
            </a:r>
          </a:p>
          <a:p>
            <a:r>
              <a:rPr lang="cs-CZ" dirty="0" smtClean="0"/>
              <a:t>Živí se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hmyzem</a:t>
            </a:r>
            <a:r>
              <a:rPr lang="cs-CZ" dirty="0" smtClean="0"/>
              <a:t> a drobnými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korýši</a:t>
            </a:r>
          </a:p>
          <a:p>
            <a:endParaRPr lang="cs-CZ" dirty="0" smtClean="0"/>
          </a:p>
          <a:p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122" name="Picture 2" descr="C:\Documents and Settings\brakorova\Local Settings\Temporary Internet Files\Content.IE5\ETYGIVMV\MP9001787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72816"/>
            <a:ext cx="1846258" cy="1230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brakorova\Local Settings\Temporary Internet Files\Content.IE5\CY5A2ICB\MP9001787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764704"/>
            <a:ext cx="1864804" cy="1243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brakorova\Local Settings\Temporary Internet Files\Content.IE5\4TN8XVJD\MC9000840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33056"/>
            <a:ext cx="2191778" cy="1175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645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ODPOVĚZ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Které znáš naše žáby?</a:t>
            </a:r>
          </a:p>
          <a:p>
            <a:r>
              <a:rPr lang="cs-CZ" dirty="0" smtClean="0"/>
              <a:t>Čím žáby dýchají?</a:t>
            </a:r>
          </a:p>
          <a:p>
            <a:r>
              <a:rPr lang="cs-CZ" dirty="0" smtClean="0"/>
              <a:t>Jak se říká žábám, mlokům a čolkům jedním slovem?</a:t>
            </a:r>
          </a:p>
          <a:p>
            <a:r>
              <a:rPr lang="cs-CZ" dirty="0" smtClean="0"/>
              <a:t>Kde se žáby rozmnožují?</a:t>
            </a:r>
          </a:p>
          <a:p>
            <a:r>
              <a:rPr lang="cs-CZ" dirty="0" smtClean="0"/>
              <a:t>Co se vylíhne z žabího vajíčka?</a:t>
            </a:r>
          </a:p>
          <a:p>
            <a:r>
              <a:rPr lang="cs-CZ" dirty="0" smtClean="0"/>
              <a:t>Co je to PULEC?</a:t>
            </a:r>
          </a:p>
          <a:p>
            <a:r>
              <a:rPr lang="cs-CZ" dirty="0" smtClean="0"/>
              <a:t>Jak vypadá Mlok skvrnitý</a:t>
            </a:r>
          </a:p>
          <a:p>
            <a:r>
              <a:rPr lang="cs-CZ" dirty="0" smtClean="0"/>
              <a:t>Čím se obojživelníci živí?</a:t>
            </a:r>
          </a:p>
          <a:p>
            <a:r>
              <a:rPr lang="cs-CZ" dirty="0" smtClean="0"/>
              <a:t>K čemu slouží ropuše jedovatý sliz?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199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 X NE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1.  Mlok je žába</a:t>
            </a:r>
          </a:p>
          <a:p>
            <a:r>
              <a:rPr lang="cs-CZ" dirty="0" smtClean="0"/>
              <a:t>2.  Žáby dýchají žábrami</a:t>
            </a:r>
          </a:p>
          <a:p>
            <a:r>
              <a:rPr lang="cs-CZ" dirty="0" smtClean="0"/>
              <a:t>3.  Skokan zelený patří mezi žáby</a:t>
            </a:r>
          </a:p>
          <a:p>
            <a:r>
              <a:rPr lang="cs-CZ" dirty="0" smtClean="0"/>
              <a:t>4.  Z vajíčka obojživelníka se vylíhne pulec</a:t>
            </a:r>
          </a:p>
          <a:p>
            <a:r>
              <a:rPr lang="cs-CZ" dirty="0" smtClean="0"/>
              <a:t>5.  Pulec nemá končetiny</a:t>
            </a:r>
          </a:p>
          <a:p>
            <a:r>
              <a:rPr lang="cs-CZ" dirty="0" smtClean="0"/>
              <a:t>6.  Obojživelníci mohou žít ve vodě i na souši</a:t>
            </a:r>
          </a:p>
          <a:p>
            <a:r>
              <a:rPr lang="cs-CZ" dirty="0" smtClean="0"/>
              <a:t>7.  Mezi obojživelníky patří ještěrka</a:t>
            </a:r>
          </a:p>
          <a:p>
            <a:r>
              <a:rPr lang="cs-CZ" dirty="0" smtClean="0"/>
              <a:t>8.  Mlok skvrnitý má červenou barvu</a:t>
            </a:r>
          </a:p>
          <a:p>
            <a:r>
              <a:rPr lang="cs-CZ" dirty="0" smtClean="0"/>
              <a:t>9.  Rosnička má přísavné polštářky</a:t>
            </a:r>
          </a:p>
          <a:p>
            <a:r>
              <a:rPr lang="cs-CZ" dirty="0" smtClean="0"/>
              <a:t>10.Ropucha vylučuje jedovatý hmyz na svou obranu </a:t>
            </a:r>
          </a:p>
        </p:txBody>
      </p:sp>
    </p:spTree>
    <p:extLst>
      <p:ext uri="{BB962C8B-B14F-4D97-AF65-F5344CB8AC3E}">
        <p14:creationId xmlns:p14="http://schemas.microsoft.com/office/powerpoint/2010/main" val="86934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112</TotalTime>
  <Words>481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Prezentace aplikace PowerPoint</vt:lpstr>
      <vt:lpstr>Anotace</vt:lpstr>
      <vt:lpstr>OBOJŽIVELNÍCI</vt:lpstr>
      <vt:lpstr>ŽÁBY</vt:lpstr>
      <vt:lpstr>ŽÁBY</vt:lpstr>
      <vt:lpstr>ŽÁBY</vt:lpstr>
      <vt:lpstr>MLOCI A ČOLCI</vt:lpstr>
      <vt:lpstr>ODPOVĚZ</vt:lpstr>
      <vt:lpstr>ANO X NE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14</cp:revision>
  <dcterms:created xsi:type="dcterms:W3CDTF">2011-08-21T15:31:45Z</dcterms:created>
  <dcterms:modified xsi:type="dcterms:W3CDTF">2012-10-16T12:08:29Z</dcterms:modified>
</cp:coreProperties>
</file>