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9" r:id="rId3"/>
    <p:sldId id="264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VY_32_INOVACE_23_Požár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Požár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VY_32_INOVACE_23_Požár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Požár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8F58B0-F64C-4B07-945E-6E70727B2CB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F13DE3-1ECC-4CDF-8CDE-0F25220D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094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F13DE3-1ECC-4CDF-8CDE-0F25220D8AF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818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Tento list slouží k zamyšlení</a:t>
            </a:r>
            <a:r>
              <a:rPr lang="cs-CZ" baseline="0" dirty="0" smtClean="0"/>
              <a:t> nad tematikou vzniku požárů.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F13DE3-1ECC-4CDF-8CDE-0F25220D8AF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418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Návodné otázky slouží ke</a:t>
            </a:r>
            <a:r>
              <a:rPr lang="cs-CZ" baseline="0" dirty="0" smtClean="0"/>
              <a:t> společné diskuzi žáků s učitelem. Slouží k výkladu a rozšíření znalostí na dané téma.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F13DE3-1ECC-4CDF-8CDE-0F25220D8AF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0795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Návodné otázky slouží ke</a:t>
            </a:r>
            <a:r>
              <a:rPr lang="cs-CZ" baseline="0" dirty="0" smtClean="0"/>
              <a:t> společné diskuzi žáků s učitelem. Slouží k výkladu a rozšíření znalostí na dané téma.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F13DE3-1ECC-4CDF-8CDE-0F25220D8AF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8565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obrázky a tím si opakují a prohlubují znalosti 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F13DE3-1ECC-4CDF-8CDE-0F25220D8AF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6246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Tento list slouží jako samostatný pracovní list. Může být též použit pro společnou práci s učitelem.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F13DE3-1ECC-4CDF-8CDE-0F25220D8AF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098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10" Type="http://schemas.openxmlformats.org/officeDocument/2006/relationships/image" Target="../media/image14.wmf"/><Relationship Id="rId4" Type="http://schemas.openxmlformats.org/officeDocument/2006/relationships/image" Target="../media/image8.jpeg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104179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přírodovědy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prezentace je určena k výkladu nového učiva a pro společnou práci s učitelem, závěrečná část slouží k samostatné práci jako pracovní list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</a:t>
            </a:r>
            <a:r>
              <a:rPr lang="cs-CZ" sz="2800" dirty="0" smtClean="0"/>
              <a:t>pero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na základě vhodně zvolených otázek společně s učitelem vyvozují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nové </a:t>
            </a:r>
            <a:r>
              <a:rPr lang="cs-CZ" sz="2800" dirty="0" smtClean="0"/>
              <a:t>poznatky</a:t>
            </a:r>
            <a:r>
              <a:rPr lang="cs-CZ" sz="2800" dirty="0" smtClean="0"/>
              <a:t>, odpovídají na otázky vyplněním pracovního listu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257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6971" y="274638"/>
            <a:ext cx="8444220" cy="850106"/>
          </a:xfr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POŽÁR</a:t>
            </a:r>
            <a:endParaRPr lang="cs-CZ" dirty="0"/>
          </a:p>
        </p:txBody>
      </p:sp>
      <p:pic>
        <p:nvPicPr>
          <p:cNvPr id="3074" name="Picture 2" descr="C:\Users\Eva\AppData\Local\Microsoft\Windows\Temporary Internet Files\Content.IE5\JGIX64UZ\MP900407477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71" y="1406383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va\AppData\Local\Microsoft\Windows\Temporary Internet Files\Content.IE5\GAOT5VMV\MP9004013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71" y="4149080"/>
            <a:ext cx="2792861" cy="2566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va\AppData\Local\Microsoft\Windows\Temporary Internet Files\Content.IE5\Q3NG0F9O\MP90021605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744" y="4163711"/>
            <a:ext cx="3348374" cy="255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Eva\AppData\Local\Microsoft\Windows\Temporary Internet Files\Content.IE5\CBSIPKY5\MP9004096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249" y="4138527"/>
            <a:ext cx="1657942" cy="2485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Eva\AppData\Local\Microsoft\Windows\Temporary Internet Files\Content.IE5\JGIX64UZ\MP90017894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2" y="1412776"/>
            <a:ext cx="3890191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901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POŽÁR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Lidové přísloví praví, že </a:t>
            </a:r>
            <a:r>
              <a:rPr lang="cs-CZ" sz="2000" i="1" dirty="0" smtClean="0">
                <a:solidFill>
                  <a:srgbClr val="FF0000"/>
                </a:solidFill>
              </a:rPr>
              <a:t>oheň je dobrý sluha, ale špatný pán </a:t>
            </a:r>
            <a:r>
              <a:rPr lang="cs-CZ" sz="2000" dirty="0" smtClean="0"/>
              <a:t>.Dokážeš ho vysvětlit?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Požáry v minulosti dokázaly zničit celá města. Víš proč?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Když se stavěla první města, domy bývaly většinou ze dřeva a na střechy se pokládaly slaměné došky nebo dřevěné šindele. Také uličky bývaly velmi úzké a domy stávaly blízko u sebe. Oheň se tak při požáru velice rychle šířil.</a:t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Požár se hasil tak, že se lidé postavili vedle sebe ( tzv. řetězem ) od ohně až k nejbližšímu zdroji vody a podávali si vědra s vodou. Poslední vlil do ohně vodu a zpět poslal prázdnou nádobu.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Od 19.století tyto rozsáhlé požáry obytných domů ubývají. Zkus říci, proč tomu tak je.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Domy se staví z méně hořlavých materiálů a také se mění a zdokonaluje vybavení hasičů. 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57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POŽÁR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Vznik požáru může být velice rychle ohlášen a tím se mohou zmírnit jeho následky. Víš, jak ohlásit požár?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Požár můžeme ohlásit telefonicky na čísle 150 nebo poplašným zařízením.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Kdo přijíždí na místo požáru po jeho ohlášení?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Ve větších městech fungují stálé hasičské záchranné sbory ( hasiči </a:t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z povolání),   v menších místech jsou sbory dobrovolných hasičů. </a:t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V případě potřeby přijíždí i lékař a záchranná služba.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Také dochází k požárům lesa, zvláště v letních měsících. Při hašení takového požáru spolupracuje i několik hasičských sborů, protože lesní požáry se velice rychle šíří. Také při těchto požárech zahyne mnoho lesní zvěře. Víš, kdo může požáry způsobit?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Požáry bývají často způsobeny nedbalostí – odhozenou cigaretou nebo zápalkou, špatně uhašeným ohýnkem, ale i závadami na elektrických a plynových zařízeních, při bouřce po úderu blesku aj.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31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HASIČI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Podle obrázků popiš hasičské vybavení a výstroj.</a:t>
            </a:r>
            <a:endParaRPr lang="cs-CZ" sz="2400" dirty="0"/>
          </a:p>
        </p:txBody>
      </p:sp>
      <p:pic>
        <p:nvPicPr>
          <p:cNvPr id="1026" name="Picture 2" descr="C:\Users\Eva\AppData\Local\Microsoft\Windows\Temporary Internet Files\Content.IE5\Q3NG0F9O\MC9004229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02" y="2140482"/>
            <a:ext cx="3587979" cy="177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va\AppData\Local\Microsoft\Windows\Temporary Internet Files\Content.IE5\GAOT5VMV\MP9004073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68299"/>
            <a:ext cx="3044818" cy="202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va\AppData\Local\Microsoft\Windows\Temporary Internet Files\Content.IE5\JGIX64UZ\MP9004007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06619"/>
            <a:ext cx="3079775" cy="205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va\AppData\Local\Microsoft\Windows\Temporary Internet Files\Content.IE5\GAOT5VMV\MC900290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02" y="4017926"/>
            <a:ext cx="1643878" cy="130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Eva\AppData\Local\Microsoft\Windows\Temporary Internet Files\Content.IE5\CBSIPKY5\MC9003435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23286"/>
            <a:ext cx="2084066" cy="403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Eva\AppData\Local\Microsoft\Windows\Temporary Internet Files\Content.IE5\CBSIPKY5\MC9000184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17926"/>
            <a:ext cx="1269933" cy="152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Eva\AppData\Local\Microsoft\Windows\Temporary Internet Files\Content.IE5\JGIX64UZ\MC9000184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16" y="5381764"/>
            <a:ext cx="2003450" cy="1377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Eva\AppData\Local\Microsoft\Windows\Temporary Internet Files\Content.IE5\GAOT5VMV\MC90034425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766536"/>
            <a:ext cx="1614830" cy="97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35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Požár, hasiči - opakování</a:t>
            </a:r>
            <a:br>
              <a:rPr lang="cs-CZ" dirty="0" smtClean="0"/>
            </a:br>
            <a:r>
              <a:rPr lang="cs-CZ" sz="2200" dirty="0" smtClean="0"/>
              <a:t>jméno : ……………………………………        datum : ………………………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Proč v minulosti požáry ničily celá města? ……………………………………………….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………………………………………………………………………………………………………………….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…………………………………………………………………………………………………………………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…………………………………………………………………………………………………………………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Jaký způsobem a na jakém čísle ohlásíme požár? ……………………………………</a:t>
            </a:r>
            <a:br>
              <a:rPr lang="cs-CZ" sz="2000" dirty="0" smtClean="0"/>
            </a:br>
            <a:r>
              <a:rPr lang="cs-CZ" sz="2000" dirty="0" smtClean="0"/>
              <a:t>....................................................................................................................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Je ve vaší vesnici hasičský sbor stálý nebo dobrovolný? ………...................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Vysvětli, proč hašení lesního požáru je velmi obtížné. ………………………………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.........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/>
              <a:t>J</a:t>
            </a:r>
            <a:r>
              <a:rPr lang="cs-CZ" sz="2000" dirty="0" smtClean="0"/>
              <a:t>menuj nejčastější příčiny vzniku požárů. ……………………………………………….. 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189878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326</Words>
  <Application>Microsoft Office PowerPoint</Application>
  <PresentationFormat>Předvádění na obrazovce (4:3)</PresentationFormat>
  <Paragraphs>48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POŽÁR</vt:lpstr>
      <vt:lpstr>POŽÁR</vt:lpstr>
      <vt:lpstr>POŽÁR</vt:lpstr>
      <vt:lpstr>HASIČI</vt:lpstr>
      <vt:lpstr>Požár, hasiči - opakování jméno : ……………………………………        datum : ………………………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Eva</cp:lastModifiedBy>
  <cp:revision>40</cp:revision>
  <dcterms:created xsi:type="dcterms:W3CDTF">2011-08-21T15:31:45Z</dcterms:created>
  <dcterms:modified xsi:type="dcterms:W3CDTF">2012-03-11T20:38:21Z</dcterms:modified>
</cp:coreProperties>
</file>