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100" d="100"/>
          <a:sy n="100" d="100"/>
        </p:scale>
        <p:origin x="-36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2171838" cy="9217183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8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Prvky plášťové ochrany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93996845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detektory na ochranu pláště budovy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Plášťová ochrana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55352" cy="1108704"/>
          </a:xfrm>
        </p:spPr>
        <p:txBody>
          <a:bodyPr/>
          <a:lstStyle/>
          <a:p>
            <a:r>
              <a:rPr lang="cs-CZ" dirty="0" smtClean="0"/>
              <a:t>Plášť budovy – možné prostupy dovnitř objektu</a:t>
            </a:r>
          </a:p>
          <a:p>
            <a:r>
              <a:rPr lang="cs-CZ" dirty="0" smtClean="0"/>
              <a:t>Dveře, okna, ventilační šachty…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pic>
        <p:nvPicPr>
          <p:cNvPr id="1026" name="Picture 2" descr="C:\Users\Jan Kadlec\AppData\Local\Microsoft\Windows\Temporary Internet Files\Content.IE5\FF92L59T\MP90044245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478" b="80000" l="23529" r="76235">
                        <a14:foregroundMark x1="42118" y1="39646" x2="42118" y2="39646"/>
                        <a14:foregroundMark x1="40824" y1="39115" x2="40824" y2="39115"/>
                        <a14:foregroundMark x1="52588" y1="34336" x2="52588" y2="34336"/>
                        <a14:foregroundMark x1="45176" y1="53982" x2="45176" y2="53982"/>
                        <a14:foregroundMark x1="37412" y1="53451" x2="37412" y2="53451"/>
                        <a14:foregroundMark x1="34941" y1="50796" x2="34941" y2="507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627" t="3464" r="24776" b="22662"/>
          <a:stretch/>
        </p:blipFill>
        <p:spPr bwMode="auto">
          <a:xfrm>
            <a:off x="4211953" y="1877905"/>
            <a:ext cx="4537554" cy="440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xmlns="" val="3911408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Magnetické kontakty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288" y="1358724"/>
            <a:ext cx="8570912" cy="4410588"/>
          </a:xfrm>
        </p:spPr>
        <p:txBody>
          <a:bodyPr/>
          <a:lstStyle/>
          <a:p>
            <a:r>
              <a:rPr lang="cs-CZ" dirty="0" smtClean="0"/>
              <a:t>Dva feromagnetické kontakty jsou umístěné </a:t>
            </a:r>
            <a:r>
              <a:rPr lang="cs-CZ" dirty="0" smtClean="0"/>
              <a:t>                     ve </a:t>
            </a:r>
            <a:r>
              <a:rPr lang="cs-CZ" dirty="0" smtClean="0"/>
              <a:t>skleněné buňce</a:t>
            </a:r>
          </a:p>
          <a:p>
            <a:r>
              <a:rPr lang="cs-CZ" dirty="0" smtClean="0"/>
              <a:t>Přiblížením permanentního magnetu k buňce se kontakty sepnou</a:t>
            </a:r>
          </a:p>
          <a:p>
            <a:r>
              <a:rPr lang="cs-CZ" dirty="0" smtClean="0"/>
              <a:t>Slouží ke střežení otevření dveří a oken</a:t>
            </a:r>
          </a:p>
          <a:p>
            <a:pPr lvl="1"/>
            <a:r>
              <a:rPr lang="cs-CZ" sz="2000" dirty="0" smtClean="0"/>
              <a:t>Jazýčkový kontakt umisťujeme </a:t>
            </a:r>
            <a:r>
              <a:rPr lang="cs-CZ" sz="2000" dirty="0" smtClean="0"/>
              <a:t>                                                                na pevnou </a:t>
            </a:r>
            <a:r>
              <a:rPr lang="cs-CZ" sz="2000" dirty="0" smtClean="0"/>
              <a:t>část (zárubně, rámy oken)</a:t>
            </a:r>
          </a:p>
          <a:p>
            <a:pPr lvl="1"/>
            <a:r>
              <a:rPr lang="cs-CZ" sz="2000" dirty="0" smtClean="0"/>
              <a:t>Permanentní magnet umisťujeme</a:t>
            </a:r>
          </a:p>
          <a:p>
            <a:pPr marL="457200" lvl="1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na pohyblivou část (dveře, okna)</a:t>
            </a:r>
            <a:endParaRPr lang="cs-CZ" sz="20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Picture 9" descr="SCAN001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17" t="24400" r="55980" b="42702"/>
          <a:stretch>
            <a:fillRect/>
          </a:stretch>
        </p:blipFill>
        <p:spPr>
          <a:xfrm>
            <a:off x="5356048" y="3969071"/>
            <a:ext cx="3610152" cy="2339653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13394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Detektory rozbití skla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199" y="1600201"/>
            <a:ext cx="8075613" cy="317898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000" dirty="0"/>
              <a:t>Kontaktní</a:t>
            </a:r>
          </a:p>
          <a:p>
            <a:pPr lvl="1">
              <a:lnSpc>
                <a:spcPct val="80000"/>
              </a:lnSpc>
            </a:pPr>
            <a:r>
              <a:rPr lang="cs-CZ" sz="1800" dirty="0"/>
              <a:t>Vlnění vzniklé rozbitím skla se šíří jako vlnění plochou skla, které zachycuje detektor přilepený na sklo</a:t>
            </a:r>
          </a:p>
          <a:p>
            <a:pPr>
              <a:lnSpc>
                <a:spcPct val="80000"/>
              </a:lnSpc>
            </a:pPr>
            <a:r>
              <a:rPr lang="cs-CZ" sz="2000" dirty="0"/>
              <a:t>Aktivní</a:t>
            </a:r>
          </a:p>
          <a:p>
            <a:pPr lvl="1">
              <a:lnSpc>
                <a:spcPct val="80000"/>
              </a:lnSpc>
            </a:pPr>
            <a:r>
              <a:rPr lang="cs-CZ" sz="1800" dirty="0"/>
              <a:t>Pro nejvyšší úrovně rizik, obsahují vysílač i přijímač</a:t>
            </a:r>
          </a:p>
          <a:p>
            <a:pPr lvl="1">
              <a:lnSpc>
                <a:spcPct val="80000"/>
              </a:lnSpc>
            </a:pPr>
            <a:r>
              <a:rPr lang="cs-CZ" sz="1800" dirty="0"/>
              <a:t>Klidový stav je uložen v paměti, elektronika porovnává stav skutečný se stavem uloženým v paměti</a:t>
            </a:r>
          </a:p>
          <a:p>
            <a:pPr lvl="1">
              <a:lnSpc>
                <a:spcPct val="80000"/>
              </a:lnSpc>
            </a:pPr>
            <a:r>
              <a:rPr lang="cs-CZ" sz="1800" dirty="0"/>
              <a:t>Rozsah až </a:t>
            </a:r>
            <a:r>
              <a:rPr lang="cs-CZ" sz="1800" dirty="0" smtClean="0"/>
              <a:t>25m</a:t>
            </a:r>
            <a:r>
              <a:rPr lang="cs-CZ" sz="1800" baseline="30000" dirty="0" smtClean="0"/>
              <a:t>2</a:t>
            </a:r>
            <a:endParaRPr lang="cs-CZ" sz="1800" dirty="0"/>
          </a:p>
          <a:p>
            <a:pPr>
              <a:lnSpc>
                <a:spcPct val="80000"/>
              </a:lnSpc>
            </a:pPr>
            <a:r>
              <a:rPr lang="cs-CZ" sz="2000" dirty="0"/>
              <a:t>Akustická</a:t>
            </a:r>
          </a:p>
          <a:p>
            <a:pPr lvl="1">
              <a:lnSpc>
                <a:spcPct val="80000"/>
              </a:lnSpc>
            </a:pPr>
            <a:r>
              <a:rPr lang="cs-CZ" sz="1800" dirty="0" smtClean="0"/>
              <a:t>Reagující na změnu tlaku následovanou zvukem tříštění skla</a:t>
            </a:r>
          </a:p>
          <a:p>
            <a:pPr lvl="1">
              <a:lnSpc>
                <a:spcPct val="80000"/>
              </a:lnSpc>
            </a:pPr>
            <a:r>
              <a:rPr lang="cs-CZ" sz="1800" dirty="0" smtClean="0"/>
              <a:t>Objeví se oba tyto faktory, detektor vyhlásí poplach</a:t>
            </a:r>
            <a:endParaRPr lang="cs-CZ" sz="32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2" name="Picture 8" descr="Obrázek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861772" y="4689168"/>
            <a:ext cx="3889375" cy="15049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72721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5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5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9500"/>
                            </p:stCondLst>
                            <p:childTnLst>
                              <p:par>
                                <p:cTn id="7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Poplachové fólie, tapety, polepy, poplachová skla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98796"/>
            <a:ext cx="8292306" cy="422736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Princip přerušení jemného vodivého drátku uvnitř nosného média</a:t>
            </a:r>
          </a:p>
          <a:p>
            <a:pPr>
              <a:lnSpc>
                <a:spcPct val="90000"/>
              </a:lnSpc>
            </a:pPr>
            <a:r>
              <a:rPr lang="cs-CZ" dirty="0"/>
              <a:t>Problémová instalace – nutné výborné řemeslné </a:t>
            </a:r>
            <a:r>
              <a:rPr lang="cs-CZ" dirty="0" smtClean="0"/>
              <a:t>schopnosti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2050" name="Picture 2" descr="C:\Users\Jan Kadlec\AppData\Local\Microsoft\Windows\Temporary Internet Files\Content.IE5\LMYZA2W3\MC9002807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04" y="3429000"/>
            <a:ext cx="3705885" cy="2513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2721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Drátové detektory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92306" cy="28189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dirty="0"/>
              <a:t>Jemná ocelová lanka propojená </a:t>
            </a:r>
            <a:r>
              <a:rPr lang="cs-CZ" dirty="0" smtClean="0"/>
              <a:t>                                        s </a:t>
            </a:r>
            <a:r>
              <a:rPr lang="cs-CZ" dirty="0" smtClean="0"/>
              <a:t>mikrospínačem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Při narušení se mikrospínač sepne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Možnost </a:t>
            </a:r>
            <a:r>
              <a:rPr lang="cs-CZ" dirty="0"/>
              <a:t>nastavení citlivosti</a:t>
            </a:r>
          </a:p>
          <a:p>
            <a:pPr>
              <a:lnSpc>
                <a:spcPct val="90000"/>
              </a:lnSpc>
            </a:pPr>
            <a:r>
              <a:rPr lang="cs-CZ" dirty="0"/>
              <a:t>Střežení velkých prostupů – ventilace, inženýrské </a:t>
            </a:r>
            <a:r>
              <a:rPr lang="cs-CZ" dirty="0" smtClean="0"/>
              <a:t>sítě…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xmlns="" val="35727213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8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7"/>
            <a:ext cx="6913563" cy="4014787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 a z knihovny klipart Microsoft Office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Obrázek na straně 4 je použit z knihy</a:t>
            </a:r>
          </a:p>
          <a:p>
            <a:pPr marL="457200" lvl="1" indent="0" eaLnBrk="1" hangingPunct="1">
              <a:buNone/>
            </a:pPr>
            <a:r>
              <a:rPr lang="cs-CZ" sz="1600" b="1" dirty="0" smtClean="0">
                <a:solidFill>
                  <a:srgbClr val="002060"/>
                </a:solidFill>
              </a:rPr>
              <a:t>	KŘEČEK</a:t>
            </a:r>
            <a:r>
              <a:rPr lang="cs-CZ" sz="1600" b="1" dirty="0">
                <a:solidFill>
                  <a:srgbClr val="002060"/>
                </a:solidFill>
              </a:rPr>
              <a:t>, Stanislav. Příručka zabezpečovací techniky. Vyd. </a:t>
            </a:r>
            <a:r>
              <a:rPr lang="cs-CZ" sz="1600" b="1" dirty="0" smtClean="0">
                <a:solidFill>
                  <a:srgbClr val="002060"/>
                </a:solidFill>
              </a:rPr>
              <a:t>	3</a:t>
            </a:r>
            <a:r>
              <a:rPr lang="cs-CZ" sz="1600" b="1" dirty="0">
                <a:solidFill>
                  <a:srgbClr val="002060"/>
                </a:solidFill>
              </a:rPr>
              <a:t>. </a:t>
            </a:r>
            <a:r>
              <a:rPr lang="cs-CZ" sz="1600" b="1" dirty="0" smtClean="0">
                <a:solidFill>
                  <a:srgbClr val="002060"/>
                </a:solidFill>
              </a:rPr>
              <a:t>Blatná</a:t>
            </a:r>
            <a:r>
              <a:rPr lang="cs-CZ" sz="1600" b="1" dirty="0">
                <a:solidFill>
                  <a:srgbClr val="002060"/>
                </a:solidFill>
              </a:rPr>
              <a:t>, 2006, </a:t>
            </a:r>
            <a:r>
              <a:rPr lang="cs-CZ" sz="1600" b="1" dirty="0" smtClean="0">
                <a:solidFill>
                  <a:srgbClr val="002060"/>
                </a:solidFill>
              </a:rPr>
              <a:t>70. </a:t>
            </a:r>
            <a:r>
              <a:rPr lang="cs-CZ" sz="1600" b="1" dirty="0">
                <a:solidFill>
                  <a:srgbClr val="002060"/>
                </a:solidFill>
              </a:rPr>
              <a:t>ISBN </a:t>
            </a:r>
            <a:r>
              <a:rPr lang="cs-CZ" sz="1600" b="1" dirty="0" smtClean="0">
                <a:solidFill>
                  <a:srgbClr val="002060"/>
                </a:solidFill>
              </a:rPr>
              <a:t>80-902938-2-4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Blokové schéma GBS-210 použito z firmy Jablotron alarms</a:t>
            </a: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1218</TotalTime>
  <Words>343</Words>
  <Application>Microsoft Office PowerPoint</Application>
  <PresentationFormat>Předvádění na obrazovce (4:3)</PresentationFormat>
  <Paragraphs>85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Využití ICT pro rozvoj klíčových kompetencí  CZ.1.07/1.5.00/34.0448</vt:lpstr>
      <vt:lpstr>Snímek 2</vt:lpstr>
      <vt:lpstr>Plášťová ochrana</vt:lpstr>
      <vt:lpstr>Magnetické kontakty</vt:lpstr>
      <vt:lpstr>Detektory rozbití skla</vt:lpstr>
      <vt:lpstr>Poplachové fólie, tapety, polepy, poplachová skla</vt:lpstr>
      <vt:lpstr>Drátové detektory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Dum</cp:lastModifiedBy>
  <cp:revision>73</cp:revision>
  <dcterms:created xsi:type="dcterms:W3CDTF">2012-07-02T13:04:44Z</dcterms:created>
  <dcterms:modified xsi:type="dcterms:W3CDTF">2013-02-20T10:13:10Z</dcterms:modified>
</cp:coreProperties>
</file>