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69" r:id="rId4"/>
    <p:sldId id="273" r:id="rId5"/>
    <p:sldId id="270" r:id="rId6"/>
    <p:sldId id="271" r:id="rId7"/>
    <p:sldId id="272" r:id="rId8"/>
    <p:sldId id="26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  <a:srgbClr val="00009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99" autoAdjust="0"/>
    <p:restoredTop sz="94660"/>
  </p:normalViewPr>
  <p:slideViewPr>
    <p:cSldViewPr>
      <p:cViewPr>
        <p:scale>
          <a:sx n="70" d="100"/>
          <a:sy n="70" d="100"/>
        </p:scale>
        <p:origin x="-1374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0012" cy="90012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DABE291F-8581-4D4F-933D-8F02963F7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5354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A90A0061-89FB-48F3-B946-4659B9CCA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203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0A9D90F-299B-4163-8FC4-848CFE7FBF67}" type="slidenum">
              <a:rPr lang="cs-CZ" sz="1200" smtClean="0"/>
              <a:pPr eaLnBrk="1" hangingPunct="1"/>
              <a:t>1</a:t>
            </a:fld>
            <a:endParaRPr lang="cs-CZ" sz="1200" smtClean="0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25BE16-3F28-47DE-96C5-58DFCB9E6AEB}" type="slidenum">
              <a:rPr lang="cs-CZ" sz="1200" smtClean="0"/>
              <a:pPr eaLnBrk="1" hangingPunct="1"/>
              <a:t>2</a:t>
            </a:fld>
            <a:endParaRPr lang="cs-CZ" sz="1200" smtClean="0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FA62755-DC61-489E-9A7B-7D0E0864E766}" type="slidenum">
              <a:rPr lang="cs-CZ" sz="1200" smtClean="0"/>
              <a:pPr eaLnBrk="1" hangingPunct="1"/>
              <a:t>8</a:t>
            </a:fld>
            <a:endParaRPr lang="cs-CZ" sz="1200" smtClean="0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71A738-758E-4E82-8AD2-6562F5638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876339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6670C-B654-4B72-9C5B-372643C3BD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0334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169D5B-2DA2-4905-8B62-8890439A0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2723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E06315-26F6-40A2-B85B-4CD7865772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63708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895BC-56A5-4C04-9BB5-AEAF714574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0899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EA8A68-EBC0-4C5D-A5CA-781BE7B39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73390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16CE9-5EF2-4254-8644-5E7166C2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5674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34876-7B25-4679-B234-3AE27FE77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54400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0A6269-D53A-4BEB-8F89-1B1D0B39B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59258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1194F3-1397-4A0E-9D93-6CC24237F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15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0463-A8AB-4699-BDCB-37BD7BE7C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34818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42ACC4-25D9-4E58-BDA4-0ED47406B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926903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71073A-B6F5-4440-B2F7-90700B688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167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41C72E4D-9BB6-4D13-9371-CC9330253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ransition spd="slow">
    <p:push dir="u"/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1517B79-4683-4D9F-81E4-181A47C9E620}" type="slidenum">
              <a:rPr lang="cs-CZ" sz="1400" smtClean="0"/>
              <a:pPr eaLnBrk="1" hangingPunct="1"/>
              <a:t>1</a:t>
            </a:fld>
            <a:endParaRPr lang="cs-CZ" sz="1400" smtClean="0"/>
          </a:p>
        </p:txBody>
      </p:sp>
      <p:sp>
        <p:nvSpPr>
          <p:cNvPr id="307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3077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9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1" descr="logo2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1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3082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4099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CB4E38E-D131-41D0-9410-3516D8FA171E}" type="slidenum">
              <a:rPr lang="cs-CZ" sz="1400" smtClean="0"/>
              <a:pPr eaLnBrk="1" hangingPunct="1"/>
              <a:t>2</a:t>
            </a:fld>
            <a:endParaRPr lang="cs-CZ" sz="1400" smtClean="0"/>
          </a:p>
        </p:txBody>
      </p:sp>
      <p:sp>
        <p:nvSpPr>
          <p:cNvPr id="4100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Prvky předmětové ochrany</a:t>
            </a:r>
            <a:endParaRPr lang="cs-CZ" sz="2000" dirty="0">
              <a:solidFill>
                <a:schemeClr val="tx2"/>
              </a:solidFill>
            </a:endParaRP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0264559"/>
              </p:ext>
            </p:extLst>
          </p:nvPr>
        </p:nvGraphicFramePr>
        <p:xfrm>
          <a:off x="1403350" y="1700213"/>
          <a:ext cx="6697663" cy="3908445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ICT-PG3-3/8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Jan Kadlec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Poplachové zabezpečovací a tísňové systémy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 ročník SOŠ a SOU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13.2.2013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DUM pro seznámení s detektory PZTS na střežení cenných předmětů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13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4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Předmětová ochrana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D6670C-B654-4B72-9C5B-372643C3BDA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pic>
        <p:nvPicPr>
          <p:cNvPr id="1026" name="Picture 2" descr="C:\Users\Jan Kadlec\AppData\Local\Microsoft\Windows\Temporary Internet Files\Content.IE5\LMYZA2W3\MC900441313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072" y="311162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521" y="1718772"/>
            <a:ext cx="720095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Detekce narušení cenných předmětů (trezory, obrazy…)</a:t>
            </a:r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8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27936588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Předmětová ochrana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464980" cy="4525963"/>
          </a:xfrm>
        </p:spPr>
        <p:txBody>
          <a:bodyPr/>
          <a:lstStyle/>
          <a:p>
            <a:r>
              <a:rPr lang="cs-CZ" dirty="0" smtClean="0"/>
              <a:t>Použití pro indikaci hrubého mechanického namáhání střeženého předmětu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Lze </a:t>
            </a:r>
            <a:r>
              <a:rPr lang="cs-CZ" sz="2400" dirty="0"/>
              <a:t>použít i prvky plášťové či prostorové ochrany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D6670C-B654-4B72-9C5B-372643C3BDA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pic>
        <p:nvPicPr>
          <p:cNvPr id="5" name="Picture 4" descr="odezva na ruz zp napadeni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387"/>
          <a:stretch>
            <a:fillRect/>
          </a:stretch>
        </p:blipFill>
        <p:spPr bwMode="auto">
          <a:xfrm>
            <a:off x="5742156" y="1459921"/>
            <a:ext cx="2610348" cy="4808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26577338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Otřesové a náklonové detektory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7" y="1395731"/>
            <a:ext cx="8014493" cy="4643617"/>
          </a:xfrm>
        </p:spPr>
        <p:txBody>
          <a:bodyPr/>
          <a:lstStyle/>
          <a:p>
            <a:r>
              <a:rPr lang="cs-CZ" dirty="0" smtClean="0"/>
              <a:t>Reagují na mechanické vibrace předmětu, příp. na naklonění předmětu (automobilu…)</a:t>
            </a:r>
          </a:p>
          <a:p>
            <a:r>
              <a:rPr lang="cs-CZ" dirty="0" smtClean="0"/>
              <a:t>K detekci slouží akcelerometr</a:t>
            </a:r>
          </a:p>
          <a:p>
            <a:pPr lvl="1"/>
            <a:r>
              <a:rPr lang="cs-CZ" dirty="0" smtClean="0"/>
              <a:t>Používá se i ve většině </a:t>
            </a:r>
            <a:r>
              <a:rPr lang="cs-CZ" dirty="0" err="1" smtClean="0"/>
              <a:t>Smartphonech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D6670C-B654-4B72-9C5B-372643C3BDA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25584949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Detektory na ochranu zavěšených předmětů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1613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 dirty="0"/>
              <a:t>Závěsové detektory</a:t>
            </a:r>
          </a:p>
          <a:p>
            <a:pPr lvl="1">
              <a:lnSpc>
                <a:spcPct val="80000"/>
              </a:lnSpc>
            </a:pPr>
            <a:r>
              <a:rPr lang="cs-CZ" sz="2200" dirty="0"/>
              <a:t>Zavěšení předmětů, kontrola závěsné síly (piezoelektrický senzor)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Polohové senzory</a:t>
            </a:r>
          </a:p>
          <a:p>
            <a:pPr lvl="1">
              <a:lnSpc>
                <a:spcPct val="80000"/>
              </a:lnSpc>
            </a:pPr>
            <a:r>
              <a:rPr lang="cs-CZ" sz="2200" dirty="0"/>
              <a:t>Elektromagnetické, kontaktní nebo kapacitní senzory, reagující na změnu polohy předmětu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1" name="Picture 4" descr="SCAN0018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CFBF7"/>
              </a:clrFrom>
              <a:clrTo>
                <a:srgbClr val="FCFB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03" t="47638" r="47722" b="21028"/>
          <a:stretch>
            <a:fillRect/>
          </a:stretch>
        </p:blipFill>
        <p:spPr bwMode="auto">
          <a:xfrm>
            <a:off x="3438829" y="3716338"/>
            <a:ext cx="5527371" cy="287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D6670C-B654-4B72-9C5B-372643C3BDAA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2025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Kapacitní detektory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08704"/>
          </a:xfrm>
        </p:spPr>
        <p:txBody>
          <a:bodyPr/>
          <a:lstStyle/>
          <a:p>
            <a:pPr marL="342900" lvl="1" indent="-342900">
              <a:buFontTx/>
              <a:buChar char="•"/>
            </a:pPr>
            <a:r>
              <a:rPr lang="cs-CZ" dirty="0"/>
              <a:t>Ochrana kovových skříní, </a:t>
            </a:r>
            <a:r>
              <a:rPr lang="cs-CZ" dirty="0" smtClean="0"/>
              <a:t>změnou </a:t>
            </a:r>
            <a:r>
              <a:rPr lang="cs-CZ" dirty="0"/>
              <a:t>polohy se změní kapacita vůči zemi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D6670C-B654-4B72-9C5B-372643C3BDAA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1" name="Picture 4" descr="SCAN0019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9F9F7"/>
              </a:clrFrom>
              <a:clrTo>
                <a:srgbClr val="F9F9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55" t="28401" r="49327" b="45096"/>
          <a:stretch>
            <a:fillRect/>
          </a:stretch>
        </p:blipFill>
        <p:spPr bwMode="auto">
          <a:xfrm>
            <a:off x="1116013" y="2798916"/>
            <a:ext cx="6624638" cy="3198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99275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921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2439CDF-2B6B-4C7E-8D1F-AA044ED29E25}" type="slidenum">
              <a:rPr lang="cs-CZ" sz="1400" smtClean="0"/>
              <a:pPr eaLnBrk="1" hangingPunct="1"/>
              <a:t>8</a:t>
            </a:fld>
            <a:endParaRPr lang="cs-CZ" sz="1400" smtClean="0"/>
          </a:p>
        </p:txBody>
      </p:sp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922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922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3780642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</a:t>
            </a:r>
            <a:r>
              <a:rPr lang="cs-CZ" sz="1800" b="1" smtClean="0">
                <a:solidFill>
                  <a:srgbClr val="002060"/>
                </a:solidFill>
              </a:rPr>
              <a:t>Jakékoliv </a:t>
            </a:r>
            <a:r>
              <a:rPr lang="cs-CZ" sz="1800" b="1" dirty="0" smtClean="0">
                <a:solidFill>
                  <a:srgbClr val="002060"/>
                </a:solidFill>
              </a:rPr>
              <a:t>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rgbClr val="002060"/>
                </a:solidFill>
              </a:rPr>
              <a:t>Použité zdroje: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Objekty použité k vytvoření tohoto učebního materiálu je vlastní tvorba autora a z knihovny klipart Microsoft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Obrázky na stranách 4,6 a 7 jsou použity z knihy</a:t>
            </a:r>
          </a:p>
          <a:p>
            <a:pPr lvl="2" eaLnBrk="1" hangingPunct="1"/>
            <a:r>
              <a:rPr lang="cs-CZ" sz="1600" b="1" dirty="0">
                <a:solidFill>
                  <a:srgbClr val="002060"/>
                </a:solidFill>
              </a:rPr>
              <a:t>KŘEČEK, Stanislav. Příručka zabezpečovací techniky. Vyd. 3. </a:t>
            </a:r>
            <a:r>
              <a:rPr lang="cs-CZ" sz="1600" b="1" dirty="0" smtClean="0">
                <a:solidFill>
                  <a:srgbClr val="002060"/>
                </a:solidFill>
              </a:rPr>
              <a:t>Blatná</a:t>
            </a:r>
            <a:r>
              <a:rPr lang="cs-CZ" sz="1600" b="1" dirty="0">
                <a:solidFill>
                  <a:srgbClr val="002060"/>
                </a:solidFill>
              </a:rPr>
              <a:t>, 2006, </a:t>
            </a:r>
            <a:r>
              <a:rPr lang="cs-CZ" sz="1600" b="1" dirty="0" smtClean="0">
                <a:solidFill>
                  <a:srgbClr val="002060"/>
                </a:solidFill>
              </a:rPr>
              <a:t>93, 96, 98. </a:t>
            </a:r>
            <a:r>
              <a:rPr lang="cs-CZ" sz="1600" b="1" dirty="0">
                <a:solidFill>
                  <a:srgbClr val="002060"/>
                </a:solidFill>
              </a:rPr>
              <a:t>ISBN 80-902938-2-4</a:t>
            </a:r>
            <a:endParaRPr lang="cs-CZ" sz="16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9226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1249</TotalTime>
  <Words>289</Words>
  <Application>Microsoft Office PowerPoint</Application>
  <PresentationFormat>Předvádění na obrazovce (4:3)</PresentationFormat>
  <Paragraphs>77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Využití ICT pro rozvoj klíčových kompetencí  CZ.1.07/1.5.00/34.0448</vt:lpstr>
      <vt:lpstr>Prezentace aplikace PowerPoint</vt:lpstr>
      <vt:lpstr>Předmětová ochrana</vt:lpstr>
      <vt:lpstr>Předmětová ochrana</vt:lpstr>
      <vt:lpstr>Otřesové a náklonové detektory</vt:lpstr>
      <vt:lpstr>Detektory na ochranu zavěšených předmětů</vt:lpstr>
      <vt:lpstr>Kapacitní detektory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zdrhiv</dc:creator>
  <cp:lastModifiedBy>Jan Kadlec</cp:lastModifiedBy>
  <cp:revision>75</cp:revision>
  <dcterms:created xsi:type="dcterms:W3CDTF">2012-07-02T13:04:44Z</dcterms:created>
  <dcterms:modified xsi:type="dcterms:W3CDTF">2013-02-20T09:45:17Z</dcterms:modified>
</cp:coreProperties>
</file>