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68" r:id="rId4"/>
    <p:sldId id="270" r:id="rId5"/>
    <p:sldId id="272" r:id="rId6"/>
    <p:sldId id="271" r:id="rId7"/>
    <p:sldId id="269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0000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5" autoAdjust="0"/>
    <p:restoredTop sz="94660"/>
  </p:normalViewPr>
  <p:slideViewPr>
    <p:cSldViewPr>
      <p:cViewPr>
        <p:scale>
          <a:sx n="70" d="100"/>
          <a:sy n="70" d="100"/>
        </p:scale>
        <p:origin x="-145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DABE291F-8581-4D4F-933D-8F02963F7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35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A90A0061-89FB-48F3-B946-4659B9CCA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203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0A9D90F-299B-4163-8FC4-848CFE7FBF67}" type="slidenum">
              <a:rPr lang="cs-CZ" sz="1200" smtClean="0"/>
              <a:pPr eaLnBrk="1" hangingPunct="1"/>
              <a:t>1</a:t>
            </a:fld>
            <a:endParaRPr lang="cs-CZ" sz="1200" smtClean="0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25BE16-3F28-47DE-96C5-58DFCB9E6AEB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FA62755-DC61-489E-9A7B-7D0E0864E766}" type="slidenum">
              <a:rPr lang="cs-CZ" sz="1200" smtClean="0"/>
              <a:pPr eaLnBrk="1" hangingPunct="1"/>
              <a:t>8</a:t>
            </a:fld>
            <a:endParaRPr lang="cs-CZ" sz="1200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71A738-758E-4E82-8AD2-6562F5638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876339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6670C-B654-4B72-9C5B-372643C3B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0334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69D5B-2DA2-4905-8B62-8890439A0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723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06315-26F6-40A2-B85B-4CD786577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63708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895BC-56A5-4C04-9BB5-AEAF714574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0899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EA8A68-EBC0-4C5D-A5CA-781BE7B3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3390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16CE9-5EF2-4254-8644-5E7166C2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5674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34876-7B25-4679-B234-3AE27FE77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54400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6269-D53A-4BEB-8F89-1B1D0B39B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59258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194F3-1397-4A0E-9D93-6CC24237F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5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0463-A8AB-4699-BDCB-37BD7BE7C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34818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2ACC4-25D9-4E58-BDA4-0ED47406B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926903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71073A-B6F5-4440-B2F7-90700B688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167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41C72E4D-9BB6-4D13-9371-CC9330253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ransition spd="slow">
    <p:push dir="u"/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1517B79-4683-4D9F-81E4-181A47C9E620}" type="slidenum">
              <a:rPr lang="cs-CZ" sz="1400" smtClean="0"/>
              <a:pPr eaLnBrk="1" hangingPunct="1"/>
              <a:t>1</a:t>
            </a:fld>
            <a:endParaRPr lang="cs-CZ" sz="1400" dirty="0" smtClean="0"/>
          </a:p>
        </p:txBody>
      </p:sp>
      <p:sp>
        <p:nvSpPr>
          <p:cNvPr id="307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dirty="0" smtClean="0"/>
              <a:t>Využití ICT pro rozvoj klíčových kompetencí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CZ.1.07/1.5.00/34.0448</a:t>
            </a:r>
          </a:p>
        </p:txBody>
      </p:sp>
      <p:pic>
        <p:nvPicPr>
          <p:cNvPr id="3077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79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3080" name="Picture 11" descr="logo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1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sz="1800" dirty="0"/>
          </a:p>
        </p:txBody>
      </p:sp>
      <p:sp>
        <p:nvSpPr>
          <p:cNvPr id="3082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sz="1400" dirty="0"/>
              <a:t>Střední odborná škola elektrotechnická, Centrum odborné přípravy</a:t>
            </a:r>
            <a:br>
              <a:rPr lang="cs-CZ" sz="1400" dirty="0"/>
            </a:br>
            <a:r>
              <a:rPr lang="cs-CZ" sz="1400" dirty="0" err="1"/>
              <a:t>Zvolenovská</a:t>
            </a:r>
            <a:r>
              <a:rPr lang="cs-CZ" sz="1400"/>
              <a:t> 537, Hluboká nad Vltavou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4099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CB4E38E-D131-41D0-9410-3516D8FA171E}" type="slidenum">
              <a:rPr lang="cs-CZ" sz="1400" smtClean="0"/>
              <a:pPr eaLnBrk="1" hangingPunct="1"/>
              <a:t>2</a:t>
            </a:fld>
            <a:endParaRPr lang="cs-CZ" sz="1400" smtClean="0"/>
          </a:p>
        </p:txBody>
      </p:sp>
      <p:sp>
        <p:nvSpPr>
          <p:cNvPr id="410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Ovládací prvky</a:t>
            </a:r>
            <a:endParaRPr lang="cs-CZ" sz="2000" dirty="0">
              <a:solidFill>
                <a:schemeClr val="tx2"/>
              </a:solidFill>
            </a:endParaRP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8352162"/>
              </p:ext>
            </p:extLst>
          </p:nvPr>
        </p:nvGraphicFramePr>
        <p:xfrm>
          <a:off x="1403350" y="1700213"/>
          <a:ext cx="6697663" cy="3908445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ICT-PG3-3/10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Jan Kadlec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Poplachové zabezpečovací a tísňové systémy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ročník SOŠ a SOU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12.2.2013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DUM pro seznámení možností ovládání systému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3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4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Ovládání ústředny PZTS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Klávesnice</a:t>
            </a:r>
          </a:p>
          <a:p>
            <a:pPr lvl="1"/>
            <a:r>
              <a:rPr lang="cs-CZ" dirty="0" smtClean="0"/>
              <a:t>Ovládací</a:t>
            </a:r>
          </a:p>
          <a:p>
            <a:pPr lvl="1"/>
            <a:r>
              <a:rPr lang="cs-CZ" dirty="0" smtClean="0"/>
              <a:t>Programovací</a:t>
            </a:r>
          </a:p>
          <a:p>
            <a:r>
              <a:rPr lang="cs-CZ" dirty="0" smtClean="0"/>
              <a:t>Dálkové ovladače</a:t>
            </a:r>
          </a:p>
          <a:p>
            <a:r>
              <a:rPr lang="cs-CZ" dirty="0" smtClean="0"/>
              <a:t>Čtečky čipů a karet</a:t>
            </a:r>
          </a:p>
          <a:p>
            <a:r>
              <a:rPr lang="cs-CZ" dirty="0" smtClean="0"/>
              <a:t>Mobilní telefon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0906" y="2618892"/>
            <a:ext cx="4038600" cy="1828800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 smtClean="0"/>
              <a:t>Možnosti zajišťování, odjišťování, ovládání funkcí a programování ústředny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236103852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2548896"/>
          </a:xfrm>
        </p:spPr>
        <p:txBody>
          <a:bodyPr/>
          <a:lstStyle/>
          <a:p>
            <a:r>
              <a:rPr lang="cs-CZ" dirty="0" smtClean="0"/>
              <a:t>Ovládací</a:t>
            </a:r>
          </a:p>
          <a:p>
            <a:pPr lvl="1"/>
            <a:r>
              <a:rPr lang="cs-CZ" dirty="0" smtClean="0"/>
              <a:t>Možnost ústřednu pouze zajistit</a:t>
            </a:r>
            <a:r>
              <a:rPr lang="cs-CZ" dirty="0"/>
              <a:t> </a:t>
            </a:r>
            <a:r>
              <a:rPr lang="cs-CZ" dirty="0" smtClean="0"/>
              <a:t>a odjistit (popř. ovládat programovatelné výstupy)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2278860"/>
          </a:xfrm>
        </p:spPr>
        <p:txBody>
          <a:bodyPr/>
          <a:lstStyle/>
          <a:p>
            <a:r>
              <a:rPr lang="cs-CZ" dirty="0" smtClean="0"/>
              <a:t>Programovací</a:t>
            </a:r>
          </a:p>
          <a:p>
            <a:pPr lvl="1"/>
            <a:r>
              <a:rPr lang="cs-CZ" dirty="0" smtClean="0"/>
              <a:t>Ovládací + programování a nastavení funkcí ústředny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061" b="100000" l="769" r="96364">
                        <a14:foregroundMark x1="11818" y1="38909" x2="11818" y2="38909"/>
                        <a14:foregroundMark x1="8322" y1="19576" x2="8322" y2="19576"/>
                        <a14:foregroundMark x1="10839" y1="4303" x2="10839" y2="4303"/>
                        <a14:foregroundMark x1="36014" y1="5394" x2="37273" y2="5394"/>
                        <a14:foregroundMark x1="59580" y1="4303" x2="61818" y2="5091"/>
                        <a14:foregroundMark x1="86294" y1="2909" x2="86294" y2="2909"/>
                        <a14:foregroundMark x1="94825" y1="7030" x2="94825" y2="7030"/>
                        <a14:foregroundMark x1="93566" y1="20667" x2="93566" y2="20667"/>
                        <a14:foregroundMark x1="50769" y1="42182" x2="49510" y2="42182"/>
                        <a14:foregroundMark x1="25944" y1="46545" x2="25944" y2="46545"/>
                        <a14:foregroundMark x1="13986" y1="56606" x2="13986" y2="56606"/>
                        <a14:foregroundMark x1="14336" y1="84970" x2="14336" y2="84970"/>
                        <a14:foregroundMark x1="8322" y1="73212" x2="8322" y2="73212"/>
                        <a14:foregroundMark x1="769" y1="65333" x2="769" y2="65333"/>
                        <a14:foregroundMark x1="8951" y1="55273" x2="8951" y2="55273"/>
                        <a14:foregroundMark x1="7413" y1="65333" x2="7413" y2="65333"/>
                        <a14:foregroundMark x1="8322" y1="80848" x2="8322" y2="80848"/>
                        <a14:foregroundMark x1="13986" y1="76242" x2="13986" y2="76242"/>
                        <a14:foregroundMark x1="8951" y1="31515" x2="8951" y2="31515"/>
                        <a14:foregroundMark x1="3007" y1="25818" x2="3007" y2="25818"/>
                        <a14:foregroundMark x1="3287" y1="11939" x2="3287" y2="11939"/>
                        <a14:foregroundMark x1="8671" y1="11394" x2="8671" y2="11394"/>
                        <a14:foregroundMark x1="12727" y1="69152" x2="12727" y2="69152"/>
                        <a14:foregroundMark x1="8951" y1="62061" x2="8951" y2="62061"/>
                        <a14:foregroundMark x1="9301" y1="84424" x2="9301" y2="84424"/>
                        <a14:foregroundMark x1="40699" y1="88485" x2="42308" y2="88485"/>
                        <a14:foregroundMark x1="86014" y1="81394" x2="86014" y2="81394"/>
                        <a14:foregroundMark x1="91678" y1="58242" x2="91678" y2="56909"/>
                        <a14:foregroundMark x1="85385" y1="28848" x2="85385" y2="28848"/>
                        <a14:foregroundMark x1="61469" y1="18727" x2="61469" y2="18727"/>
                        <a14:foregroundMark x1="29441" y1="19818" x2="29441" y2="19818"/>
                        <a14:foregroundMark x1="10559" y1="39697" x2="10559" y2="39697"/>
                        <a14:foregroundMark x1="7063" y1="7576" x2="7063" y2="7576"/>
                        <a14:foregroundMark x1="21538" y1="5394" x2="21538" y2="5394"/>
                        <a14:foregroundMark x1="50140" y1="3455" x2="50140" y2="34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46" t="2391" r="3944"/>
          <a:stretch/>
        </p:blipFill>
        <p:spPr>
          <a:xfrm>
            <a:off x="5832168" y="3892957"/>
            <a:ext cx="2099784" cy="2567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04667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Dálkové ovladače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3063" y="1628761"/>
            <a:ext cx="4038600" cy="2880384"/>
          </a:xfrm>
        </p:spPr>
        <p:txBody>
          <a:bodyPr/>
          <a:lstStyle/>
          <a:p>
            <a:r>
              <a:rPr lang="cs-CZ" dirty="0" smtClean="0"/>
              <a:t>Bezdrátový přenos pokynu k ovládání ústředny</a:t>
            </a:r>
          </a:p>
          <a:p>
            <a:r>
              <a:rPr lang="cs-CZ" dirty="0" smtClean="0"/>
              <a:t>Ovladač musí být v dosahu rádiového signálu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89762" y1="18691" x2="89762" y2="18691"/>
                        <a14:foregroundMark x1="77721" y1="9600" x2="77721" y2="9600"/>
                        <a14:foregroundMark x1="39858" y1="93673" x2="39858" y2="93673"/>
                        <a14:foregroundMark x1="41533" y1="94836" x2="41533" y2="94836"/>
                        <a14:foregroundMark x1="44945" y1="93382" x2="44945" y2="93382"/>
                        <a14:foregroundMark x1="74308" y1="8873" x2="74308" y2="8873"/>
                        <a14:foregroundMark x1="9594" y1="81018" x2="9594" y2="81018"/>
                        <a14:foregroundMark x1="10431" y1="79345" x2="10431" y2="79345"/>
                        <a14:foregroundMark x1="8371" y1="82691" x2="8371" y2="82691"/>
                        <a14:foregroundMark x1="7469" y1="84582" x2="7469" y2="84582"/>
                        <a14:foregroundMark x1="72827" y1="12000" x2="72827" y2="12000"/>
                        <a14:foregroundMark x1="86993" y1="14327" x2="86993" y2="14327"/>
                        <a14:backgroundMark x1="43464" y1="89600" x2="43464" y2="89600"/>
                        <a14:backgroundMark x1="55055" y1="61673" x2="55055" y2="61673"/>
                        <a14:backgroundMark x1="23374" y1="63055" x2="23374" y2="63055"/>
                        <a14:backgroundMark x1="52737" y1="43709" x2="52737" y2="43709"/>
                        <a14:backgroundMark x1="64778" y1="18400" x2="64778" y2="18400"/>
                        <a14:backgroundMark x1="57824" y1="31782" x2="57824" y2="31782"/>
                        <a14:backgroundMark x1="54411" y1="38982" x2="54411" y2="389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1844" y="1718772"/>
            <a:ext cx="4845806" cy="4290855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45793382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Čtečky čipů a karet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92306" cy="1108704"/>
          </a:xfrm>
        </p:spPr>
        <p:txBody>
          <a:bodyPr/>
          <a:lstStyle/>
          <a:p>
            <a:r>
              <a:rPr lang="cs-CZ" dirty="0" smtClean="0"/>
              <a:t>Nejpoužívanější – RFID (</a:t>
            </a:r>
            <a:r>
              <a:rPr lang="cs-CZ" i="1" dirty="0" smtClean="0"/>
              <a:t>Radio Frequency Identification - Identifikace na rádiové frekvenci</a:t>
            </a:r>
            <a:r>
              <a:rPr lang="cs-CZ" dirty="0" smtClean="0"/>
              <a:t>)</a:t>
            </a:r>
          </a:p>
          <a:p>
            <a:r>
              <a:rPr lang="cs-CZ" dirty="0" smtClean="0"/>
              <a:t>Přiložením média se identifikujete a systém provede požadovanou instrukci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1940" y="3442508"/>
            <a:ext cx="3991920" cy="3171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933837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Ovládání mobilním telefonem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Volání - DTMF volba</a:t>
            </a:r>
          </a:p>
          <a:p>
            <a:pPr lvl="1"/>
            <a:r>
              <a:rPr lang="cs-CZ" dirty="0"/>
              <a:t>Dual-tone </a:t>
            </a:r>
            <a:r>
              <a:rPr lang="cs-CZ" dirty="0" smtClean="0"/>
              <a:t>multi-frequency</a:t>
            </a:r>
          </a:p>
          <a:p>
            <a:pPr lvl="1"/>
            <a:r>
              <a:rPr lang="cs-CZ" dirty="0" smtClean="0"/>
              <a:t>Pro různé ovládání se volí čísla na klávesnici při volání s ústřednou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2458884"/>
          </a:xfrm>
        </p:spPr>
        <p:txBody>
          <a:bodyPr/>
          <a:lstStyle/>
          <a:p>
            <a:r>
              <a:rPr lang="cs-CZ" dirty="0" smtClean="0"/>
              <a:t>SMS</a:t>
            </a:r>
          </a:p>
          <a:p>
            <a:pPr lvl="1"/>
            <a:r>
              <a:rPr lang="cs-CZ" dirty="0" smtClean="0"/>
              <a:t>Ústřednu lze ovládat předem nadefinovanými instrukcemi přes SMS zprávy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17363342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921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439CDF-2B6B-4C7E-8D1F-AA044ED29E25}" type="slidenum">
              <a:rPr lang="cs-CZ" sz="1400" smtClean="0"/>
              <a:pPr eaLnBrk="1" hangingPunct="1"/>
              <a:t>8</a:t>
            </a:fld>
            <a:endParaRPr lang="cs-CZ" sz="1400" dirty="0" smtClean="0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sp>
        <p:nvSpPr>
          <p:cNvPr id="922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22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22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22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922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3151187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</a:t>
            </a:r>
            <a:r>
              <a:rPr lang="cs-CZ" sz="1800" b="1" smtClean="0">
                <a:solidFill>
                  <a:srgbClr val="002060"/>
                </a:solidFill>
              </a:rPr>
              <a:t>Jakékoliv </a:t>
            </a:r>
            <a:r>
              <a:rPr lang="cs-CZ" sz="1800" b="1" dirty="0" smtClean="0">
                <a:solidFill>
                  <a:srgbClr val="002060"/>
                </a:solidFill>
              </a:rPr>
              <a:t>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Použité zdroje: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tohoto učebního materiálu je vlastní tvorba autora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Obrázky jsou použity ze zdroje www.jablotron.cz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9226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1233</TotalTime>
  <Words>268</Words>
  <Application>Microsoft Office PowerPoint</Application>
  <PresentationFormat>Předvádění na obrazovce (4:3)</PresentationFormat>
  <Paragraphs>80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Využití ICT pro rozvoj klíčových kompetencí  CZ.1.07/1.5.00/34.0448</vt:lpstr>
      <vt:lpstr>Prezentace aplikace PowerPoint</vt:lpstr>
      <vt:lpstr>Ovládání ústředny PZTS</vt:lpstr>
      <vt:lpstr>Klávesnice</vt:lpstr>
      <vt:lpstr>Dálkové ovladače</vt:lpstr>
      <vt:lpstr>Čtečky čipů a karet</vt:lpstr>
      <vt:lpstr>Ovládání mobilním telefonem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zdrhiv</dc:creator>
  <cp:lastModifiedBy>Jan Kadlec</cp:lastModifiedBy>
  <cp:revision>73</cp:revision>
  <dcterms:created xsi:type="dcterms:W3CDTF">2012-07-02T13:04:44Z</dcterms:created>
  <dcterms:modified xsi:type="dcterms:W3CDTF">2013-02-20T09:46:02Z</dcterms:modified>
</cp:coreProperties>
</file>