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5" r:id="rId2"/>
    <p:sldId id="262" r:id="rId3"/>
    <p:sldId id="256" r:id="rId4"/>
    <p:sldId id="259" r:id="rId5"/>
    <p:sldId id="260" r:id="rId6"/>
    <p:sldId id="263" r:id="rId7"/>
    <p:sldId id="258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9789" autoAdjust="0"/>
  </p:normalViewPr>
  <p:slideViewPr>
    <p:cSldViewPr>
      <p:cViewPr>
        <p:scale>
          <a:sx n="66" d="100"/>
          <a:sy n="66" d="100"/>
        </p:scale>
        <p:origin x="-150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„zde se vkládají metodické poznámky, jak s výukový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materiál použít</a:t>
            </a: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“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společnost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Dějepis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Světové války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Opakování pojmů z 1. </a:t>
            </a:r>
            <a:r>
              <a:rPr lang="cs-CZ" sz="150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světové války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Irena Brožová,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8751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714348" y="500042"/>
            <a:ext cx="778674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dějepis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9.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opakování pojmů z 1. sv. války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spojování pojmů s obrázky, skrývačka pojmů ve větách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dataprojektor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pracovní listy 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Najdi logické souvislosti mezi obrázky a příslušnými pojmy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C:\Users\Ira\AppData\Local\Microsoft\Windows\Temporary Internet Files\Content.IE5\4YFC436Y\MP90039932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2214554"/>
            <a:ext cx="1736322" cy="1157096"/>
          </a:xfrm>
          <a:prstGeom prst="rect">
            <a:avLst/>
          </a:prstGeom>
          <a:noFill/>
        </p:spPr>
      </p:pic>
      <p:pic>
        <p:nvPicPr>
          <p:cNvPr id="1028" name="Picture 4" descr="C:\Users\Ira\AppData\Local\Microsoft\Windows\Temporary Internet Files\Content.IE5\4YFC436Y\MC90021520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1571612"/>
            <a:ext cx="1499857" cy="1540598"/>
          </a:xfrm>
          <a:prstGeom prst="rect">
            <a:avLst/>
          </a:prstGeom>
          <a:noFill/>
        </p:spPr>
      </p:pic>
      <p:pic>
        <p:nvPicPr>
          <p:cNvPr id="1029" name="Picture 5" descr="C:\Users\Ira\AppData\Local\Microsoft\Windows\Temporary Internet Files\Content.IE5\Y1B3DDI9\MC900308570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728" y="4214818"/>
            <a:ext cx="1598478" cy="1357322"/>
          </a:xfrm>
          <a:prstGeom prst="rect">
            <a:avLst/>
          </a:prstGeom>
          <a:noFill/>
        </p:spPr>
      </p:pic>
      <p:pic>
        <p:nvPicPr>
          <p:cNvPr id="1030" name="Picture 6" descr="C:\Users\Ira\AppData\Local\Microsoft\Windows\Temporary Internet Files\Content.IE5\Y1B3DDI9\MC900297935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86182" y="2000240"/>
            <a:ext cx="852828" cy="1208497"/>
          </a:xfrm>
          <a:prstGeom prst="rect">
            <a:avLst/>
          </a:prstGeom>
          <a:noFill/>
        </p:spPr>
      </p:pic>
      <p:pic>
        <p:nvPicPr>
          <p:cNvPr id="1032" name="Picture 8" descr="C:\Users\Ira\AppData\Local\Microsoft\Windows\Temporary Internet Files\Content.IE5\WOMOBDAP\MP900422438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57818" y="4000504"/>
            <a:ext cx="2232529" cy="1714512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1214414" y="3929066"/>
            <a:ext cx="64774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Ypres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14942" y="3143248"/>
            <a:ext cx="82144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Somma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214414" y="1571612"/>
            <a:ext cx="183761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Vstup USA do války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286116" y="4643446"/>
            <a:ext cx="133773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Velká Británie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143768" y="3429000"/>
            <a:ext cx="80047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Atentát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Správné řešení: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4" name="Picture 3" descr="C:\Users\Ira\AppData\Local\Microsoft\Windows\Temporary Internet Files\Content.IE5\4YFC436Y\MP9003993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571744"/>
            <a:ext cx="1736322" cy="1157096"/>
          </a:xfrm>
          <a:prstGeom prst="rect">
            <a:avLst/>
          </a:prstGeom>
          <a:noFill/>
        </p:spPr>
      </p:pic>
      <p:pic>
        <p:nvPicPr>
          <p:cNvPr id="5" name="Picture 6" descr="C:\Users\Ira\AppData\Local\Microsoft\Windows\Temporary Internet Files\Content.IE5\Y1B3DDI9\MC90029793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214422"/>
            <a:ext cx="852828" cy="1208497"/>
          </a:xfrm>
          <a:prstGeom prst="rect">
            <a:avLst/>
          </a:prstGeom>
          <a:noFill/>
        </p:spPr>
      </p:pic>
      <p:pic>
        <p:nvPicPr>
          <p:cNvPr id="6" name="Picture 4" descr="C:\Users\Ira\AppData\Local\Microsoft\Windows\Temporary Internet Files\Content.IE5\4YFC436Y\MC900215203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214818"/>
            <a:ext cx="1499857" cy="1540598"/>
          </a:xfrm>
          <a:prstGeom prst="rect">
            <a:avLst/>
          </a:prstGeom>
          <a:noFill/>
        </p:spPr>
      </p:pic>
      <p:pic>
        <p:nvPicPr>
          <p:cNvPr id="7" name="Picture 5" descr="C:\Users\Ira\AppData\Local\Microsoft\Windows\Temporary Internet Files\Content.IE5\Y1B3DDI9\MC90030857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1428736"/>
            <a:ext cx="1598478" cy="1357322"/>
          </a:xfrm>
          <a:prstGeom prst="rect">
            <a:avLst/>
          </a:prstGeom>
          <a:noFill/>
        </p:spPr>
      </p:pic>
      <p:pic>
        <p:nvPicPr>
          <p:cNvPr id="8" name="Picture 8" descr="C:\Users\Ira\AppData\Local\Microsoft\Windows\Temporary Internet Files\Content.IE5\WOMOBDAP\MP90042243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3500438"/>
            <a:ext cx="2232529" cy="171451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785918" y="1500174"/>
            <a:ext cx="26699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Atentát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spáchala organizace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Černá ruka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28860" y="3214686"/>
            <a:ext cx="218880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Somma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- použití tanků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357422" y="4929198"/>
            <a:ext cx="211346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Poprvé byl plyn použit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 města </a:t>
            </a:r>
            <a:r>
              <a:rPr lang="cs-CZ" sz="15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Ypres</a:t>
            </a:r>
            <a:endParaRPr lang="cs-CZ" sz="15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643702" y="2143116"/>
            <a:ext cx="24016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 potopení parníku</a:t>
            </a:r>
          </a:p>
          <a:p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vstoupilo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USA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do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války</a:t>
            </a:r>
            <a:endParaRPr lang="cs-CZ" sz="15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000892" y="4286256"/>
            <a:ext cx="2108654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Velká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Británie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se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podílela na ponorkové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válce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Najdi ve větách 5 slov souvisejících s 1. světovou válkou!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Dívky si objednaly </a:t>
            </a:r>
            <a:r>
              <a:rPr lang="cs-CZ" sz="20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preso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v kavárně.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Na krátký výlet pojedu do </a:t>
            </a:r>
            <a:r>
              <a:rPr lang="cs-CZ" sz="20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Hodašova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r>
              <a:rPr lang="cs-CZ" sz="20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Omar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namaloval mešitu v Tunisu.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Neber takové věci do školy.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Do obrazu uhodil blesk, ovál tak ztratil tvar.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C:\Users\Ira\AppData\Local\Microsoft\Windows\Temporary Internet Files\Content.IE5\BBRCJX3G\MC900441735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3214686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Řešení:</a:t>
            </a:r>
            <a:endParaRPr lang="cs-CZ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14348" y="1785926"/>
            <a:ext cx="650085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Dívky si objednal</a:t>
            </a:r>
            <a:r>
              <a:rPr lang="cs-CZ" sz="2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pres</a:t>
            </a:r>
            <a:r>
              <a:rPr lang="cs-CZ" sz="20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v kavárně.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Na krátký výlet pojedu </a:t>
            </a:r>
            <a:r>
              <a:rPr lang="cs-CZ" sz="2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Hoda</a:t>
            </a:r>
            <a:r>
              <a:rPr lang="cs-CZ" sz="20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šova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r>
              <a:rPr lang="cs-CZ" sz="20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</a:t>
            </a:r>
            <a:r>
              <a:rPr lang="cs-CZ" sz="2000" dirty="0" err="1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mar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2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maloval mešitu v Tunisu.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Ne</a:t>
            </a:r>
            <a:r>
              <a:rPr lang="cs-CZ" sz="2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ber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2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ta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kové věci do školy.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Do obrazu uhodil </a:t>
            </a:r>
            <a:r>
              <a:rPr lang="cs-CZ" sz="2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blesk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cs-CZ" sz="2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ová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 tak ztratil tvar.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http://office.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microsoft.com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</TotalTime>
  <Words>279</Words>
  <Application>Microsoft Office PowerPoint</Application>
  <PresentationFormat>Předvádění na obrazovce (4:3)</PresentationFormat>
  <Paragraphs>63</Paragraphs>
  <Slides>7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Snímek 2</vt:lpstr>
      <vt:lpstr>Najdi logické souvislosti mezi obrázky a příslušnými pojmy</vt:lpstr>
      <vt:lpstr>Správné řešení:</vt:lpstr>
      <vt:lpstr>Najdi ve větách 5 slov souvisejících s 1. světovou válkou!</vt:lpstr>
      <vt:lpstr>Řešení:</vt:lpstr>
      <vt:lpstr> </vt:lpstr>
    </vt:vector>
  </TitlesOfParts>
  <Company>Základní škola TGM Český Krumlov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Ira</cp:lastModifiedBy>
  <cp:revision>48</cp:revision>
  <dcterms:created xsi:type="dcterms:W3CDTF">2011-05-26T14:17:08Z</dcterms:created>
  <dcterms:modified xsi:type="dcterms:W3CDTF">2011-11-01T14:20:43Z</dcterms:modified>
</cp:coreProperties>
</file>