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56" r:id="rId2"/>
    <p:sldId id="257" r:id="rId3"/>
    <p:sldId id="261" r:id="rId4"/>
    <p:sldId id="262" r:id="rId5"/>
    <p:sldId id="263" r:id="rId6"/>
    <p:sldId id="259" r:id="rId7"/>
    <p:sldId id="260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VY_32_INOVACE_7/9_Trávící soustava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Trávicí soustava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VY_32_INOVACE_7/9_Trávící soustava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Trávicí soustava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7063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přírodopis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ověření </a:t>
            </a:r>
            <a:r>
              <a:rPr lang="cs-CZ" dirty="0" smtClean="0"/>
              <a:t>12.10.2012</a:t>
            </a:r>
          </a:p>
          <a:p>
            <a:r>
              <a:rPr lang="cs-CZ" dirty="0" smtClean="0"/>
              <a:t>Učitel žáky seznámí s trávící soustavou lidského těla.</a:t>
            </a:r>
          </a:p>
          <a:p>
            <a:r>
              <a:rPr lang="cs-CZ" dirty="0" smtClean="0"/>
              <a:t>Závěrečný úkol žáci </a:t>
            </a:r>
            <a:r>
              <a:rPr lang="cs-CZ" smtClean="0"/>
              <a:t>samostatně zvládli.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8.ročníku. Prezentováno žákům 9.ročníku v rámci opakování učiva.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Trávicí soustava je systém orgánů, ve kterých probíhá trávení živin a jejich vstřebání do krve.</a:t>
            </a:r>
          </a:p>
          <a:p>
            <a:r>
              <a:rPr lang="cs-CZ" dirty="0" smtClean="0"/>
              <a:t>Nestrávené zbytky potravy jsou vylučovány ve formě výkalů.</a:t>
            </a:r>
          </a:p>
          <a:p>
            <a:r>
              <a:rPr lang="cs-CZ" dirty="0" smtClean="0"/>
              <a:t>Trávicí soustava je tvořena </a:t>
            </a:r>
            <a:r>
              <a:rPr lang="cs-CZ" b="1" dirty="0" smtClean="0"/>
              <a:t>dutinou ústní, hltanem, jícnem, žaludkem, tenkým a tlustým střevem, konečníkem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ústní dutině je potrava rozmělňována a promísena se slinami.</a:t>
            </a:r>
          </a:p>
          <a:p>
            <a:r>
              <a:rPr lang="cs-CZ" dirty="0" smtClean="0"/>
              <a:t>Dospělý člověk má </a:t>
            </a:r>
            <a:r>
              <a:rPr lang="cs-CZ" b="1" dirty="0" smtClean="0"/>
              <a:t>32 </a:t>
            </a:r>
            <a:r>
              <a:rPr lang="cs-CZ" dirty="0" smtClean="0"/>
              <a:t>zubů. V každé čelisti jsou 4 řezáky, 2 špičáky, 4 třenové zuby a 6 stoliček.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5269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Rozžvýkaná sousta a tekutiny polykáním přecházejí do hltanu, jícnu a žaludku.</a:t>
            </a:r>
          </a:p>
          <a:p>
            <a:r>
              <a:rPr lang="cs-CZ" dirty="0" smtClean="0"/>
              <a:t>Žaludek je </a:t>
            </a:r>
            <a:r>
              <a:rPr lang="cs-CZ" b="1" dirty="0" smtClean="0"/>
              <a:t>svalový va</a:t>
            </a:r>
            <a:r>
              <a:rPr lang="cs-CZ" dirty="0" smtClean="0"/>
              <a:t>k. Má objem1-2 litry. V žaludku se shromažďuje větší množství najednou přijaté potravy. V žaludku je </a:t>
            </a:r>
            <a:r>
              <a:rPr lang="cs-CZ" b="1" dirty="0" smtClean="0"/>
              <a:t>potrava promíchávána s žaludeční šťávou.</a:t>
            </a:r>
            <a:endParaRPr lang="cs-CZ" dirty="0" smtClean="0"/>
          </a:p>
          <a:p>
            <a:r>
              <a:rPr lang="cs-CZ" dirty="0" smtClean="0"/>
              <a:t>Natrávená potrava je po malých dávkách vypuzována ze žaludku do tenkého střeva.</a:t>
            </a:r>
          </a:p>
          <a:p>
            <a:r>
              <a:rPr lang="cs-CZ" dirty="0" smtClean="0"/>
              <a:t>Tenké střevo </a:t>
            </a:r>
            <a:r>
              <a:rPr lang="cs-CZ" b="1" dirty="0" smtClean="0"/>
              <a:t>je 4-5 m dlouhé a asi 3 cm široké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tenkém střevě se </a:t>
            </a:r>
            <a:r>
              <a:rPr lang="cs-CZ" b="1" dirty="0" smtClean="0"/>
              <a:t>vstřebávají živiny.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trávení potravy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4206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Tlusté střevo je asi </a:t>
            </a:r>
            <a:r>
              <a:rPr lang="cs-CZ" b="1" dirty="0" smtClean="0"/>
              <a:t>1.5 m dlouhé a 5 až 7 cm </a:t>
            </a:r>
            <a:r>
              <a:rPr lang="cs-CZ" dirty="0" smtClean="0"/>
              <a:t>široké. V tlustém střevě se zpětně </a:t>
            </a:r>
            <a:r>
              <a:rPr lang="cs-CZ" b="1" dirty="0" smtClean="0"/>
              <a:t>vstřebává voda </a:t>
            </a:r>
            <a:r>
              <a:rPr lang="cs-CZ" dirty="0" smtClean="0"/>
              <a:t>z potravy.</a:t>
            </a:r>
          </a:p>
          <a:p>
            <a:r>
              <a:rPr lang="cs-CZ" dirty="0" smtClean="0"/>
              <a:t>Poslední část tlustého střeva je </a:t>
            </a:r>
            <a:r>
              <a:rPr lang="cs-CZ" b="1" dirty="0" smtClean="0"/>
              <a:t>koneční</a:t>
            </a:r>
            <a:r>
              <a:rPr lang="cs-CZ" dirty="0" smtClean="0"/>
              <a:t>k, kterým se </a:t>
            </a:r>
            <a:r>
              <a:rPr lang="cs-CZ" b="1" dirty="0" smtClean="0"/>
              <a:t>vylučují nestrávené zbytky </a:t>
            </a:r>
            <a:r>
              <a:rPr lang="cs-CZ" dirty="0" smtClean="0"/>
              <a:t>ven z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3710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0"/>
            <a:ext cx="495597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55488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65527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Seřaď jednotlivé části trávicího ústrojí tak jak za sebou následují</a:t>
            </a:r>
          </a:p>
          <a:p>
            <a:endParaRPr lang="cs-CZ" dirty="0"/>
          </a:p>
          <a:p>
            <a:r>
              <a:rPr lang="cs-CZ" dirty="0" smtClean="0"/>
              <a:t>dutina ústní, žaludek, hltan, tenké střevo, konečník, jícen, tlusté střevo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smtClean="0"/>
              <a:t>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1065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188640"/>
            <a:ext cx="8229600" cy="65527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Seřaď jednotlivé části trávicího ústrojí tak jak za sebou následují</a:t>
            </a:r>
          </a:p>
          <a:p>
            <a:endParaRPr lang="cs-CZ" dirty="0" smtClean="0"/>
          </a:p>
          <a:p>
            <a:r>
              <a:rPr lang="cs-CZ" dirty="0" smtClean="0"/>
              <a:t>dutina ústní, žaludek, hltan, tenké střevo, konečník, jícen, tlusté střevo</a:t>
            </a:r>
          </a:p>
          <a:p>
            <a:r>
              <a:rPr lang="cs-CZ" dirty="0" smtClean="0"/>
              <a:t>dutina ústní</a:t>
            </a:r>
          </a:p>
          <a:p>
            <a:r>
              <a:rPr lang="cs-CZ" dirty="0" smtClean="0"/>
              <a:t>hltan</a:t>
            </a:r>
          </a:p>
          <a:p>
            <a:r>
              <a:rPr lang="cs-CZ" dirty="0" smtClean="0"/>
              <a:t>jícen</a:t>
            </a:r>
          </a:p>
          <a:p>
            <a:r>
              <a:rPr lang="cs-CZ" dirty="0" smtClean="0"/>
              <a:t>žaludek</a:t>
            </a:r>
          </a:p>
          <a:p>
            <a:r>
              <a:rPr lang="cs-CZ" dirty="0" smtClean="0"/>
              <a:t>tenké střevo</a:t>
            </a:r>
          </a:p>
          <a:p>
            <a:r>
              <a:rPr lang="cs-CZ" dirty="0" smtClean="0"/>
              <a:t>tlusté střevo</a:t>
            </a:r>
          </a:p>
          <a:p>
            <a:r>
              <a:rPr lang="cs-CZ" dirty="0" smtClean="0"/>
              <a:t>konečník</a:t>
            </a:r>
          </a:p>
        </p:txBody>
      </p:sp>
    </p:spTree>
    <p:extLst>
      <p:ext uri="{BB962C8B-B14F-4D97-AF65-F5344CB8AC3E}">
        <p14:creationId xmlns:p14="http://schemas.microsoft.com/office/powerpoint/2010/main" val="27936277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2012-08-27]. </a:t>
            </a:r>
            <a:r>
              <a:rPr lang="en-US" sz="2000" dirty="0" err="1"/>
              <a:t>Dostupné</a:t>
            </a:r>
            <a:r>
              <a:rPr lang="en-US" sz="2000"/>
              <a:t> z: http://</a:t>
            </a:r>
            <a:r>
              <a:rPr lang="en-US" sz="2000" smtClean="0"/>
              <a:t>cs.wikipedia.org/wiki/Soubor:Digestive_system_diagram_cs.svg</a:t>
            </a:r>
            <a:r>
              <a:rPr lang="cs-CZ" sz="2000" i="1" smtClean="0"/>
              <a:t> 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435</TotalTime>
  <Words>378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Mountain</vt:lpstr>
      <vt:lpstr>Prezentace aplikace PowerPoint</vt:lpstr>
      <vt:lpstr>Anotace</vt:lpstr>
      <vt:lpstr>Trávicí soustava</vt:lpstr>
      <vt:lpstr>trávení potravy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57</cp:revision>
  <dcterms:created xsi:type="dcterms:W3CDTF">2011-08-21T15:31:45Z</dcterms:created>
  <dcterms:modified xsi:type="dcterms:W3CDTF">2012-10-13T12:09:56Z</dcterms:modified>
</cp:coreProperties>
</file>