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9" r:id="rId4"/>
    <p:sldId id="260" r:id="rId5"/>
    <p:sldId id="263" r:id="rId6"/>
    <p:sldId id="261" r:id="rId7"/>
    <p:sldId id="264" r:id="rId8"/>
    <p:sldId id="265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ZŠ a MŠ,Veselí nad Moravou,Kollárova1045 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Andrea Filípková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VY_32_INOVACE_7/10_Vylučovací soustava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Vylučovací soustava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</a:t>
          </a:r>
          <a:r>
            <a:rPr lang="cs-CZ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Název školy: </a:t>
          </a:r>
          <a:r>
            <a:rPr lang="cs-CZ" sz="1900" kern="1200" dirty="0" smtClean="0"/>
            <a:t>ZŠ a MŠ,Veselí nad Moravou,Kollárova1045   </a:t>
          </a:r>
          <a:endParaRPr lang="cs-CZ" sz="19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Autor: </a:t>
          </a:r>
          <a:r>
            <a:rPr lang="cs-CZ" sz="1900" kern="1200" dirty="0" smtClean="0"/>
            <a:t>Mgr. Andrea Filípková</a:t>
          </a:r>
          <a:endParaRPr lang="cs-CZ" sz="19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Název : </a:t>
          </a:r>
          <a:r>
            <a:rPr lang="cs-CZ" sz="1900" kern="1200" dirty="0" smtClean="0"/>
            <a:t>VY_32_INOVACE_7/10_Vylučovací soustava</a:t>
          </a:r>
          <a:endParaRPr lang="cs-CZ" sz="19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/>
            <a:t>Téma: Vylučovací soustava</a:t>
          </a:r>
          <a:endParaRPr lang="cs-CZ" sz="19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/>
            <a:t>Číslo </a:t>
          </a:r>
          <a:r>
            <a:rPr lang="cs-CZ" sz="1900" kern="1200" smtClean="0"/>
            <a:t>projektu:CZ.1.07/1.4.00/21.0822</a:t>
          </a:r>
          <a:endParaRPr lang="cs-CZ" sz="19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19.10.2012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9701702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Materiál je určen pro výuku předmětu </a:t>
            </a:r>
            <a:r>
              <a:rPr lang="cs-CZ" dirty="0" smtClean="0"/>
              <a:t>přírodopis pro </a:t>
            </a:r>
            <a:r>
              <a:rPr lang="cs-CZ" dirty="0"/>
              <a:t>základní školu praktickou.</a:t>
            </a:r>
          </a:p>
          <a:p>
            <a:r>
              <a:rPr lang="cs-CZ" dirty="0"/>
              <a:t>Příprava není nutná.</a:t>
            </a:r>
          </a:p>
          <a:p>
            <a:r>
              <a:rPr lang="cs-CZ" dirty="0"/>
              <a:t>Doba </a:t>
            </a:r>
            <a:r>
              <a:rPr lang="cs-CZ" dirty="0" smtClean="0"/>
              <a:t>vzniku srpen 2012</a:t>
            </a:r>
          </a:p>
          <a:p>
            <a:r>
              <a:rPr lang="cs-CZ" dirty="0" smtClean="0"/>
              <a:t>Doba ověření 19.10.2012</a:t>
            </a:r>
          </a:p>
          <a:p>
            <a:r>
              <a:rPr lang="cs-CZ" dirty="0" smtClean="0"/>
              <a:t>Učitel seznámí žáky s vylučovací soustavou v lidském těle.</a:t>
            </a:r>
          </a:p>
          <a:p>
            <a:r>
              <a:rPr lang="cs-CZ" dirty="0" smtClean="0"/>
              <a:t>Zadaný úkol žáci zvládli.</a:t>
            </a:r>
          </a:p>
          <a:p>
            <a:r>
              <a:rPr lang="cs-CZ" dirty="0" smtClean="0"/>
              <a:t>Je </a:t>
            </a:r>
            <a:r>
              <a:rPr lang="cs-CZ" dirty="0"/>
              <a:t>určen pro žáky </a:t>
            </a:r>
            <a:r>
              <a:rPr lang="cs-CZ" dirty="0" smtClean="0"/>
              <a:t>8.ročníku.Prezentován pro žáky 9.ročníku v rámci opakování učiva.</a:t>
            </a:r>
            <a:endParaRPr lang="cs-CZ" dirty="0"/>
          </a:p>
          <a:p>
            <a:r>
              <a:rPr lang="cs-CZ" dirty="0"/>
              <a:t>Určeno pro práci na interaktivní </a:t>
            </a:r>
            <a:r>
              <a:rPr lang="cs-CZ" dirty="0" smtClean="0"/>
              <a:t>tabuli.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Vylučovací soustava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Zplodiny jsou vylučovány z těla ve formě moči.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Orgány, které patří do vylučovací soustavy jsou </a:t>
            </a:r>
            <a:r>
              <a:rPr lang="cs-CZ" dirty="0" smtClean="0">
                <a:solidFill>
                  <a:schemeClr val="tx1"/>
                </a:solidFill>
              </a:rPr>
              <a:t>	</a:t>
            </a:r>
            <a:r>
              <a:rPr lang="cs-CZ" b="1" dirty="0" smtClean="0">
                <a:solidFill>
                  <a:schemeClr val="tx1"/>
                </a:solidFill>
              </a:rPr>
              <a:t>ledviny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	močovody</a:t>
            </a: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</a:rPr>
              <a:t>	</a:t>
            </a:r>
            <a:r>
              <a:rPr lang="cs-CZ" b="1" dirty="0" smtClean="0">
                <a:solidFill>
                  <a:schemeClr val="tx1"/>
                </a:solidFill>
              </a:rPr>
              <a:t>močový </a:t>
            </a:r>
            <a:r>
              <a:rPr lang="cs-CZ" b="1" dirty="0" smtClean="0">
                <a:solidFill>
                  <a:schemeClr val="tx1"/>
                </a:solidFill>
              </a:rPr>
              <a:t>měchýř </a:t>
            </a:r>
            <a:endParaRPr lang="cs-CZ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tx1"/>
                </a:solidFill>
              </a:rPr>
              <a:t>	</a:t>
            </a:r>
            <a:r>
              <a:rPr lang="cs-CZ" b="1" dirty="0" smtClean="0">
                <a:solidFill>
                  <a:schemeClr val="tx1"/>
                </a:solidFill>
              </a:rPr>
              <a:t>močová </a:t>
            </a:r>
            <a:r>
              <a:rPr lang="cs-CZ" b="1" dirty="0" smtClean="0">
                <a:solidFill>
                  <a:schemeClr val="tx1"/>
                </a:solidFill>
              </a:rPr>
              <a:t>trubice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54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4" t="7154" r="33081" b="843"/>
          <a:stretch/>
        </p:blipFill>
        <p:spPr bwMode="auto">
          <a:xfrm>
            <a:off x="251520" y="144736"/>
            <a:ext cx="4774076" cy="630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220072" y="1916832"/>
            <a:ext cx="1130580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ledviny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27565" y="2883839"/>
            <a:ext cx="1504676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močovod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27565" y="4221088"/>
            <a:ext cx="236877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močový měchýř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66309" y="5661248"/>
            <a:ext cx="228601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močová trubice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8610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LEdviny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Hlavním vylučovacím </a:t>
            </a:r>
            <a:r>
              <a:rPr lang="cs-CZ" dirty="0">
                <a:solidFill>
                  <a:schemeClr val="tx1"/>
                </a:solidFill>
              </a:rPr>
              <a:t>orgánem jsou ledviny.</a:t>
            </a:r>
          </a:p>
          <a:p>
            <a:r>
              <a:rPr lang="cs-CZ" dirty="0">
                <a:solidFill>
                  <a:schemeClr val="tx1"/>
                </a:solidFill>
              </a:rPr>
              <a:t>V ledvinách </a:t>
            </a:r>
            <a:r>
              <a:rPr lang="cs-CZ" b="1" dirty="0">
                <a:solidFill>
                  <a:schemeClr val="tx1"/>
                </a:solidFill>
              </a:rPr>
              <a:t>se filtruje krev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Ledviny řídí množství vody a soli v krvi.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059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močový měchýř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močovém měchýři se </a:t>
            </a:r>
            <a:r>
              <a:rPr lang="cs-CZ" b="1" dirty="0" smtClean="0"/>
              <a:t>uchovává moč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Objem močového je až </a:t>
            </a:r>
            <a:r>
              <a:rPr lang="cs-CZ" b="1" dirty="0" smtClean="0"/>
              <a:t>0.7 l.</a:t>
            </a:r>
          </a:p>
          <a:p>
            <a:r>
              <a:rPr lang="cs-CZ" dirty="0" smtClean="0"/>
              <a:t>Objem moči, která se vyloučí z těla za 24 hodin je průměrně </a:t>
            </a:r>
            <a:r>
              <a:rPr lang="cs-CZ" b="1" dirty="0" smtClean="0"/>
              <a:t>1.5 l.</a:t>
            </a:r>
          </a:p>
          <a:p>
            <a:r>
              <a:rPr lang="cs-CZ" dirty="0" smtClean="0"/>
              <a:t>Moč obsahuje </a:t>
            </a:r>
            <a:r>
              <a:rPr lang="cs-CZ" b="1" dirty="0" smtClean="0"/>
              <a:t>vodu, sůl, čpavek, kyselinu močovou a močovinu.</a:t>
            </a:r>
          </a:p>
        </p:txBody>
      </p:sp>
    </p:spTree>
    <p:extLst>
      <p:ext uri="{BB962C8B-B14F-4D97-AF65-F5344CB8AC3E}">
        <p14:creationId xmlns:p14="http://schemas.microsoft.com/office/powerpoint/2010/main" val="260318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Podtrhni správnou odpověď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ledvinám škodí:</a:t>
            </a:r>
          </a:p>
          <a:p>
            <a:pPr lvl="1"/>
            <a:r>
              <a:rPr lang="cs-CZ" dirty="0" smtClean="0"/>
              <a:t>a) prochlazení</a:t>
            </a:r>
          </a:p>
          <a:p>
            <a:pPr lvl="1"/>
            <a:r>
              <a:rPr lang="cs-CZ" dirty="0" smtClean="0"/>
              <a:t>b) střídmá strava</a:t>
            </a:r>
          </a:p>
          <a:p>
            <a:pPr lvl="1"/>
            <a:r>
              <a:rPr lang="cs-CZ" dirty="0" smtClean="0"/>
              <a:t>c) alkoholické nápoje</a:t>
            </a:r>
          </a:p>
          <a:p>
            <a:pPr lvl="1"/>
            <a:r>
              <a:rPr lang="cs-CZ" dirty="0" smtClean="0"/>
              <a:t>d) pravidelný pohyb a sport</a:t>
            </a:r>
          </a:p>
          <a:p>
            <a:pPr lvl="1"/>
            <a:r>
              <a:rPr lang="cs-CZ" dirty="0" smtClean="0"/>
              <a:t>e) silně kořeněná jídla</a:t>
            </a:r>
          </a:p>
          <a:p>
            <a:pPr lvl="1"/>
            <a:r>
              <a:rPr lang="cs-CZ" dirty="0" smtClean="0"/>
              <a:t>f) kouření</a:t>
            </a:r>
          </a:p>
          <a:p>
            <a:r>
              <a:rPr lang="cs-CZ" dirty="0" smtClean="0"/>
              <a:t>Zdravý člověk má:</a:t>
            </a:r>
          </a:p>
          <a:p>
            <a:pPr lvl="1"/>
            <a:r>
              <a:rPr lang="cs-CZ" dirty="0" smtClean="0"/>
              <a:t>a) jednu ledvinu</a:t>
            </a:r>
          </a:p>
          <a:p>
            <a:pPr lvl="1"/>
            <a:r>
              <a:rPr lang="cs-CZ" dirty="0" smtClean="0"/>
              <a:t>b) dvě ledviny</a:t>
            </a:r>
          </a:p>
        </p:txBody>
      </p:sp>
    </p:spTree>
    <p:extLst>
      <p:ext uri="{BB962C8B-B14F-4D97-AF65-F5344CB8AC3E}">
        <p14:creationId xmlns:p14="http://schemas.microsoft.com/office/powerpoint/2010/main" val="350848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Podtrhni správnou odpověď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304800" y="1554162"/>
            <a:ext cx="8686800" cy="4971182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ledvinám škodí:</a:t>
            </a:r>
          </a:p>
          <a:p>
            <a:pPr lvl="1"/>
            <a:r>
              <a:rPr lang="cs-CZ" dirty="0" smtClean="0">
                <a:solidFill>
                  <a:srgbClr val="FF0000"/>
                </a:solidFill>
              </a:rPr>
              <a:t>a) prochlazení</a:t>
            </a:r>
          </a:p>
          <a:p>
            <a:pPr lvl="1"/>
            <a:r>
              <a:rPr lang="cs-CZ" dirty="0" smtClean="0"/>
              <a:t>b) střídmá strava</a:t>
            </a:r>
          </a:p>
          <a:p>
            <a:pPr lvl="1"/>
            <a:r>
              <a:rPr lang="cs-CZ" dirty="0" smtClean="0"/>
              <a:t>c) alkoholické nápoje</a:t>
            </a:r>
          </a:p>
          <a:p>
            <a:pPr lvl="1"/>
            <a:r>
              <a:rPr lang="cs-CZ" dirty="0" smtClean="0"/>
              <a:t>d) pravidelný pohyb a sport</a:t>
            </a:r>
          </a:p>
          <a:p>
            <a:pPr lvl="1"/>
            <a:r>
              <a:rPr lang="cs-CZ" dirty="0" smtClean="0">
                <a:solidFill>
                  <a:srgbClr val="FF0000"/>
                </a:solidFill>
              </a:rPr>
              <a:t>e) silně kořeněná jídla</a:t>
            </a:r>
          </a:p>
          <a:p>
            <a:pPr lvl="1"/>
            <a:r>
              <a:rPr lang="cs-CZ" dirty="0" smtClean="0">
                <a:solidFill>
                  <a:srgbClr val="FF0000"/>
                </a:solidFill>
              </a:rPr>
              <a:t>f) kouření</a:t>
            </a:r>
          </a:p>
          <a:p>
            <a:r>
              <a:rPr lang="cs-CZ" dirty="0" smtClean="0"/>
              <a:t>Zdravý člověk má:</a:t>
            </a:r>
          </a:p>
          <a:p>
            <a:pPr lvl="1"/>
            <a:r>
              <a:rPr lang="cs-CZ" dirty="0" smtClean="0"/>
              <a:t>a) jednu ledvinu</a:t>
            </a:r>
          </a:p>
          <a:p>
            <a:pPr lvl="1"/>
            <a:r>
              <a:rPr lang="cs-CZ" dirty="0" smtClean="0">
                <a:solidFill>
                  <a:srgbClr val="FF0000"/>
                </a:solidFill>
              </a:rPr>
              <a:t>b) dvě ledviny</a:t>
            </a:r>
          </a:p>
        </p:txBody>
      </p:sp>
    </p:spTree>
    <p:extLst>
      <p:ext uri="{BB962C8B-B14F-4D97-AF65-F5344CB8AC3E}">
        <p14:creationId xmlns:p14="http://schemas.microsoft.com/office/powerpoint/2010/main" val="367651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i="1" dirty="0"/>
              <a:t>Wikipedia</a:t>
            </a:r>
            <a:r>
              <a:rPr lang="en-US" sz="2000" dirty="0"/>
              <a:t>: </a:t>
            </a:r>
            <a:r>
              <a:rPr lang="en-US" sz="2000" i="1" dirty="0"/>
              <a:t>the free encyclopedia</a:t>
            </a:r>
            <a:r>
              <a:rPr lang="en-US" sz="2000" dirty="0"/>
              <a:t> [online]. San Francisco (CA): Wikimedia Foundation, 2001- [cit. 2012-06-26]. </a:t>
            </a:r>
            <a:r>
              <a:rPr lang="en-US" sz="2000" dirty="0" err="1"/>
              <a:t>Dostupné</a:t>
            </a:r>
            <a:r>
              <a:rPr lang="en-US" sz="2000"/>
              <a:t> z: http://cs.wikipedia.org/wiki/Soubor:Grafik_blutkreislauf.jpg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611</TotalTime>
  <Words>290</Words>
  <Application>Microsoft Office PowerPoint</Application>
  <PresentationFormat>Předvádění na obrazovce (4:3)</PresentationFormat>
  <Paragraphs>57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Prezentace aplikace PowerPoint</vt:lpstr>
      <vt:lpstr>Anotace</vt:lpstr>
      <vt:lpstr>Vylučovací soustava</vt:lpstr>
      <vt:lpstr>Prezentace aplikace PowerPoint</vt:lpstr>
      <vt:lpstr>LEdviny</vt:lpstr>
      <vt:lpstr>močový měchýř</vt:lpstr>
      <vt:lpstr>Podtrhni správnou odpověď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 Filípková</cp:lastModifiedBy>
  <cp:revision>59</cp:revision>
  <dcterms:created xsi:type="dcterms:W3CDTF">2011-08-21T15:31:45Z</dcterms:created>
  <dcterms:modified xsi:type="dcterms:W3CDTF">2012-10-19T10:23:20Z</dcterms:modified>
</cp:coreProperties>
</file>