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1" r:id="rId3"/>
    <p:sldId id="256" r:id="rId4"/>
    <p:sldId id="259" r:id="rId5"/>
    <p:sldId id="262" r:id="rId6"/>
    <p:sldId id="260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9789" autoAdjust="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Významné </a:t>
            </a:r>
            <a:r>
              <a:rPr lang="cs-CZ" sz="150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osobnosti </a:t>
            </a:r>
            <a:r>
              <a:rPr lang="cs-CZ" sz="150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75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642910" y="571480"/>
            <a:ext cx="750099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opakování jmen spjatých s 1. sv. válkou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zařazování jmen,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osmisměrka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Nadpis 1"/>
          <p:cNvSpPr>
            <a:spLocks noGrp="1"/>
          </p:cNvSpPr>
          <p:nvPr/>
        </p:nvSpPr>
        <p:spPr>
          <a:xfrm>
            <a:off x="457200" y="28575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571472" y="1571612"/>
          <a:ext cx="4470396" cy="4450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É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Ý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Ř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Ž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642910" y="928670"/>
            <a:ext cx="7476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Najdi v </a:t>
            </a:r>
            <a:r>
              <a:rPr lang="cs-CZ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osmisměrce</a:t>
            </a: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jména osobností spjatá s 1. světovou válkou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86380" y="1857364"/>
            <a:ext cx="206203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František Josef</a:t>
            </a: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Ferdinand D Este</a:t>
            </a: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Wilson</a:t>
            </a: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Princip</a:t>
            </a: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Hitler</a:t>
            </a: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Žofie</a:t>
            </a: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Masaryk</a:t>
            </a:r>
          </a:p>
          <a:p>
            <a:pPr marL="342900" indent="-342900">
              <a:buAutoNum type="arabicPeriod"/>
            </a:pP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Štefánik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Beneš</a:t>
            </a: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Jaroslav Hašek</a:t>
            </a: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Vilém</a:t>
            </a:r>
          </a:p>
          <a:p>
            <a:pPr marL="342900" indent="-342900">
              <a:buAutoNum type="arabicPeriod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Dobrý voják Švejk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214546" y="1428736"/>
          <a:ext cx="4470396" cy="4450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  <a:gridCol w="3725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É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Ý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Ř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Ž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Á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500" u="none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571868" y="785794"/>
            <a:ext cx="18598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řešení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Spoj správně osobnosti a pojmy!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František Josef I.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Jaroslav Hašek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Masaryk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Ferdinand D Este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Beneš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Vilém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Princip 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B) 1. prezident ČSR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C) Spisovatel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D) Pruský císař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E) Atentátník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F) Císař R-U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G) Prezident ČSR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A) Následník R-U trůnu</a:t>
            </a:r>
            <a:endParaRPr lang="cs-CZ" sz="20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řešení:</a:t>
            </a:r>
            <a:b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František Josef I.  		F) Císař R-U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Jaroslav Hašek  		C) Spisovatel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Masaryk  			B) 1. prezident ČSR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Ferdinand D Este 	 	A) Následník R-U trůnu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Beneš  			G) Prezident ČSR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Vilém  			D) Pruský císař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Princip  			E) Atentátník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528</TotalTime>
  <Words>501</Words>
  <Application>Microsoft Office PowerPoint</Application>
  <PresentationFormat>Předvádění na obrazovce (4:3)</PresentationFormat>
  <Paragraphs>354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Snímek 2</vt:lpstr>
      <vt:lpstr>Snímek 3</vt:lpstr>
      <vt:lpstr>Snímek 4</vt:lpstr>
      <vt:lpstr>Spoj správně osobnosti a pojmy!</vt:lpstr>
      <vt:lpstr>Správné řešení: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70</cp:revision>
  <dcterms:created xsi:type="dcterms:W3CDTF">2011-05-26T14:17:08Z</dcterms:created>
  <dcterms:modified xsi:type="dcterms:W3CDTF">2011-11-01T14:27:38Z</dcterms:modified>
</cp:coreProperties>
</file>