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8" r:id="rId2"/>
    <p:sldId id="266" r:id="rId3"/>
    <p:sldId id="261" r:id="rId4"/>
    <p:sldId id="264" r:id="rId5"/>
    <p:sldId id="262" r:id="rId6"/>
    <p:sldId id="263" r:id="rId7"/>
    <p:sldId id="267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789" autoAdjust="0"/>
  </p:normalViewPr>
  <p:slideViewPr>
    <p:cSldViewPr>
      <p:cViewPr>
        <p:scale>
          <a:sx n="75" d="100"/>
          <a:sy n="75" d="100"/>
        </p:scale>
        <p:origin x="-1236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společnost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Dějepis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Světové války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SSSR, nový stát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VY_32_INOVACE_07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Irena Brožová,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751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6286520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714348" y="857232"/>
            <a:ext cx="77867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dějepis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9.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opakování dějin Ruska, výklad nové látky: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Vznik SSSR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samostatné doplňování ,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osmisměrka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dataprojektor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pracovní listy 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 tajence objevíš pojem související s Ruskem</a:t>
            </a:r>
            <a:endParaRPr lang="cs-CZ" sz="2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6286520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57158" y="1285860"/>
          <a:ext cx="5214976" cy="47548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51872"/>
                <a:gridCol w="651872"/>
                <a:gridCol w="651872"/>
                <a:gridCol w="651872"/>
                <a:gridCol w="651872"/>
                <a:gridCol w="651872"/>
                <a:gridCol w="651872"/>
                <a:gridCol w="651872"/>
              </a:tblGrid>
              <a:tr h="37505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5050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5050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5050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5050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5050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5050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5050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5050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505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505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505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3" descr="C:\Users\Ira\AppData\Local\Microsoft\Windows\Temporary Internet Files\Content.IE5\05GSNTPD\MP90043416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4071942"/>
            <a:ext cx="2500330" cy="22316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000760" y="1571612"/>
            <a:ext cx="2276264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1.Panovník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 Rusku</a:t>
            </a:r>
          </a:p>
          <a:p>
            <a:pPr marL="457200" indent="-4572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2. Slavný křižník</a:t>
            </a:r>
          </a:p>
          <a:p>
            <a:pPr marL="457200" indent="-4572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3. Panovnický rod </a:t>
            </a:r>
          </a:p>
          <a:p>
            <a:pPr marL="457200" indent="-4572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v Rusku</a:t>
            </a:r>
          </a:p>
          <a:p>
            <a:pPr marL="457200" indent="-4572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4. Neblaze proslulý car</a:t>
            </a:r>
          </a:p>
          <a:p>
            <a:pPr marL="457200" indent="-4572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5. Způsob vlády v Rusku</a:t>
            </a:r>
          </a:p>
          <a:p>
            <a:pPr marL="457200" indent="-4572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6. Hlavní město Ruska</a:t>
            </a:r>
          </a:p>
          <a:p>
            <a:pPr marL="457200" indent="-4572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7. Jeden z ruských států</a:t>
            </a:r>
          </a:p>
          <a:p>
            <a:pPr marL="457200" indent="-4572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8. Taktika použitá Rusy</a:t>
            </a:r>
          </a:p>
          <a:p>
            <a:pPr marL="457200" indent="-4572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proti Napoleonovi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Správné řešení</a:t>
            </a:r>
            <a:endParaRPr lang="cs-CZ" sz="2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571472" y="1214422"/>
          <a:ext cx="5500728" cy="47548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87591"/>
                <a:gridCol w="687591"/>
                <a:gridCol w="687591"/>
                <a:gridCol w="687591"/>
                <a:gridCol w="687591"/>
                <a:gridCol w="687591"/>
                <a:gridCol w="687591"/>
                <a:gridCol w="687591"/>
              </a:tblGrid>
              <a:tr h="386956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86956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86956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O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O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K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86956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Á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86956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O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O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K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86956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H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J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86956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O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Ě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86956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O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Á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86956"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Z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Ž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Z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869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869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Ý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869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Í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Ě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" name="Picture 4" descr="C:\Users\Ira\AppData\Local\Microsoft\Windows\Temporary Internet Files\Content.IE5\BBRCJX3G\MP90040276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1928802"/>
            <a:ext cx="2081784" cy="3121152"/>
          </a:xfrm>
          <a:prstGeom prst="rect">
            <a:avLst/>
          </a:prstGeom>
          <a:noFill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6286520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Spoj správně dvojice a chronologicky je očísluj!</a:t>
            </a:r>
            <a:endParaRPr lang="cs-CZ" sz="2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00034" y="1857364"/>
          <a:ext cx="8229600" cy="235745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1012594"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Vláda Lenina</a:t>
                      </a:r>
                      <a:endParaRPr lang="cs-CZ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Přístup k Baltskému moři</a:t>
                      </a:r>
                      <a:endParaRPr lang="cs-CZ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Moskva hlavním městem </a:t>
                      </a:r>
                      <a:endParaRPr lang="cs-CZ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Vláda Stalina</a:t>
                      </a:r>
                      <a:endParaRPr lang="cs-CZ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Přístup k Černému moři</a:t>
                      </a:r>
                      <a:endParaRPr lang="cs-CZ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24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243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357958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500034" y="4429132"/>
            <a:ext cx="3018455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arenR"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Nástup Romanovců</a:t>
            </a:r>
          </a:p>
          <a:p>
            <a:pPr marL="342900" indent="-342900">
              <a:buAutoNum type="alphaLcParenR"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Vláda Kateřiny Veliké</a:t>
            </a:r>
          </a:p>
          <a:p>
            <a:pPr marL="342900" indent="-342900">
              <a:buAutoNum type="alphaLcParenR"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Vznik SSSR</a:t>
            </a:r>
          </a:p>
          <a:p>
            <a:pPr marL="342900" indent="-342900">
              <a:buAutoNum type="alphaLcParenR"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Vláda Petra Velikého</a:t>
            </a:r>
          </a:p>
          <a:p>
            <a:pPr marL="342900" indent="-342900">
              <a:buAutoNum type="alphaLcParenR"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Kolektivizace a industrializace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6" descr="C:\Users\Ira\AppData\Local\Microsoft\Windows\Temporary Internet Files\Content.IE5\T3O63H16\MC90041513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4500570"/>
            <a:ext cx="1071570" cy="1604681"/>
          </a:xfrm>
          <a:prstGeom prst="rect">
            <a:avLst/>
          </a:prstGeom>
          <a:noFill/>
        </p:spPr>
      </p:pic>
      <p:pic>
        <p:nvPicPr>
          <p:cNvPr id="9" name="Picture 2" descr="C:\Users\Ira\AppData\Local\Microsoft\Windows\Temporary Internet Files\Content.IE5\05GSNTPD\MC90041509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4286256"/>
            <a:ext cx="2643206" cy="19101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Správné </a:t>
            </a:r>
            <a:r>
              <a:rPr lang="cs-CZ" sz="2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řešení:</a:t>
            </a:r>
            <a:endParaRPr lang="cs-CZ" sz="2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6286520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Zástupný symbol pro obsah 5"/>
          <p:cNvGraphicFramePr>
            <a:graphicFrameLocks/>
          </p:cNvGraphicFramePr>
          <p:nvPr/>
        </p:nvGraphicFramePr>
        <p:xfrm>
          <a:off x="500034" y="1857364"/>
          <a:ext cx="8229600" cy="235745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1012594"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Vláda Lenina</a:t>
                      </a:r>
                      <a:endParaRPr lang="cs-CZ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Přístup k Baltskému moři</a:t>
                      </a:r>
                      <a:endParaRPr lang="cs-CZ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Moskva hlavním městem </a:t>
                      </a:r>
                      <a:endParaRPr lang="cs-CZ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Vláda Stalina</a:t>
                      </a:r>
                      <a:endParaRPr lang="cs-CZ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Přístup k Černému moři</a:t>
                      </a:r>
                      <a:endParaRPr lang="cs-CZ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2430">
                <a:tc>
                  <a:txBody>
                    <a:bodyPr/>
                    <a:lstStyle/>
                    <a:p>
                      <a:r>
                        <a:rPr lang="cs-CZ" sz="15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Vznik SSSR</a:t>
                      </a:r>
                      <a:endParaRPr lang="cs-CZ" sz="15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5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Vláda Petra Velikého</a:t>
                      </a:r>
                      <a:endParaRPr lang="cs-CZ" sz="15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5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Nástup Romanovců</a:t>
                      </a:r>
                      <a:endParaRPr lang="cs-CZ" sz="15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5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Kolektivizace a industrializace</a:t>
                      </a:r>
                      <a:endParaRPr lang="cs-CZ" sz="15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5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Vláda Kateřiny Veliké</a:t>
                      </a:r>
                      <a:endParaRPr lang="cs-CZ" sz="15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2430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endParaRPr lang="cs-CZ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endParaRPr lang="cs-CZ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endParaRPr lang="cs-CZ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endParaRPr lang="cs-CZ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endParaRPr lang="cs-CZ" sz="18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6286520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571472" y="500042"/>
            <a:ext cx="4572000" cy="7848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http://office.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microsoft.com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cs-CZ" sz="1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599</TotalTime>
  <Words>346</Words>
  <Application>Microsoft Office PowerPoint</Application>
  <PresentationFormat>Předvádění na obrazovce (4:3)</PresentationFormat>
  <Paragraphs>150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Snímek 2</vt:lpstr>
      <vt:lpstr>V tajence objevíš pojem související s Ruskem</vt:lpstr>
      <vt:lpstr>Správné řešení</vt:lpstr>
      <vt:lpstr>Spoj správně dvojice a chronologicky je očísluj!</vt:lpstr>
      <vt:lpstr>Správné řešení:</vt:lpstr>
      <vt:lpstr>Snímek 7</vt:lpstr>
    </vt:vector>
  </TitlesOfParts>
  <Company>Základní škola TGM Český Krumlov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Ira</cp:lastModifiedBy>
  <cp:revision>78</cp:revision>
  <dcterms:created xsi:type="dcterms:W3CDTF">2011-05-26T14:17:08Z</dcterms:created>
  <dcterms:modified xsi:type="dcterms:W3CDTF">2011-11-01T14:54:02Z</dcterms:modified>
</cp:coreProperties>
</file>