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5" r:id="rId2"/>
    <p:sldId id="264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785" autoAdjust="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hrobky faraona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Tutanchamona,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Věstonické Venuše, 2. sociologie, 3. E. Rutherford, manželé Curieovi, Fermi, N. Bohr, 4. inzulín, penicilínu, 5. chromozomy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Nové úspěchy ve vědě a technice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0034" y="500042"/>
            <a:ext cx="8358246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vědeckých objevů 19. st., výklad nové látky: Vědecký rozvoj 20. st.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samostatné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doplňování.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pracovní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listy.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Vědecký rozvoj 20. století navázal na objevy 19. století. Vzpomeň si na nejdůležitější a doplň tabulku!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1714488"/>
          <a:ext cx="6096000" cy="3733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Jméno vědce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Objev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J. Jánský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Radium a polonium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Žárovka , fonograf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A. Nobel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Podmíněné reflexy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Paprsky x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L. Pasteur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Teorie relativity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R. Koch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8" name="Picture 4" descr="C:\Users\Ira\AppData\Local\Microsoft\Windows\Temporary Internet Files\Content.IE5\HJC4TYG3\MC9002977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2500306"/>
            <a:ext cx="1441450" cy="182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Relativity-formul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4929198"/>
            <a:ext cx="5000660" cy="1083476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9771798"/>
              </p:ext>
            </p:extLst>
          </p:nvPr>
        </p:nvGraphicFramePr>
        <p:xfrm>
          <a:off x="1500166" y="1071546"/>
          <a:ext cx="6096000" cy="3733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Jméno vědce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objev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J. Jánský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objev 4 krevních skupin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M. Curie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radium a polonium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T. A. Edison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žárovka , fonograf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A. Nobel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Dynamit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Pavlov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podmíněné reflexy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Roentgen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paprsky x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L. Pasteur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sérum proti vzteklině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A. Einstein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teorie relativity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R. Koch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bacil </a:t>
                      </a:r>
                      <a:r>
                        <a:rPr lang="cs-CZ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tuberkulózy</a:t>
                      </a:r>
                      <a:endParaRPr lang="cs-CZ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věty!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1214422"/>
            <a:ext cx="818807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oblasti historického bádání bylo senzací objevení ……………………………..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a v ČSR ……………………………………….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 V oblasti humanitních věd se módou stala ………………………..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 Ve fyzice objevil elektron …………………………, umělou radioaktivitu zkoumali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	……………………………………, jadernou reakci popsal …………………………………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a složení atomu ……………………………..</a:t>
            </a:r>
          </a:p>
          <a:p>
            <a:pPr marL="342900" indent="-342900">
              <a:buAutoNum type="arabicPeriod" startAt="4"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Životy nemocných cukrovkou začal zachraňovat ………………………., o vývoj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……………………….se zasloužil A. Fleming.</a:t>
            </a:r>
          </a:p>
          <a:p>
            <a:pPr marL="342900" indent="-342900"/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	Jako nositelé dědičnosti byly rozpoznány …………………………………..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 descr="C:\Users\Ira\AppData\Local\Microsoft\Windows\Temporary Internet Files\Content.IE5\BBRCJX3G\MC9004319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000504"/>
            <a:ext cx="1495425" cy="18383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86182" y="5786454"/>
            <a:ext cx="123662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Enrico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Fermi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1" name="Picture 3" descr="C:\Users\Ira\AppData\Local\Microsoft\Windows\Temporary Internet Files\Content.IE5\HJC4TYG3\MP9004033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85852" y="3929066"/>
            <a:ext cx="1571636" cy="1965025"/>
          </a:xfrm>
          <a:prstGeom prst="rect">
            <a:avLst/>
          </a:prstGeom>
          <a:noFill/>
        </p:spPr>
      </p:pic>
      <p:pic>
        <p:nvPicPr>
          <p:cNvPr id="2052" name="Picture 4" descr="C:\Users\Ira\AppData\Local\Microsoft\Windows\Temporary Internet Files\Content.IE5\HJC4TYG3\MC90032342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84" y="3929066"/>
            <a:ext cx="1655843" cy="18746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http://office.microsoft.com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581</TotalTime>
  <Words>273</Words>
  <Application>Microsoft Office PowerPoint</Application>
  <PresentationFormat>Předvádění na obrazovce (4:3)</PresentationFormat>
  <Paragraphs>78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Vědecký rozvoj 20. století navázal na objevy 19. století. Vzpomeň si na nejdůležitější a doplň tabulku!</vt:lpstr>
      <vt:lpstr>Řešení:</vt:lpstr>
      <vt:lpstr>Doplň věty!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80</cp:revision>
  <dcterms:created xsi:type="dcterms:W3CDTF">2011-05-26T14:17:08Z</dcterms:created>
  <dcterms:modified xsi:type="dcterms:W3CDTF">2012-03-11T22:23:51Z</dcterms:modified>
</cp:coreProperties>
</file>