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9"/>
  </p:notesMasterIdLst>
  <p:handoutMasterIdLst>
    <p:handoutMasterId r:id="rId10"/>
  </p:handoutMasterIdLst>
  <p:sldIdLst>
    <p:sldId id="267" r:id="rId2"/>
    <p:sldId id="266" r:id="rId3"/>
    <p:sldId id="261" r:id="rId4"/>
    <p:sldId id="263" r:id="rId5"/>
    <p:sldId id="264" r:id="rId6"/>
    <p:sldId id="265" r:id="rId7"/>
    <p:sldId id="258" r:id="rId8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89789" autoAdjust="0"/>
  </p:normalViewPr>
  <p:slideViewPr>
    <p:cSldViewPr>
      <p:cViewPr>
        <p:scale>
          <a:sx n="70" d="100"/>
          <a:sy n="70" d="100"/>
        </p:scale>
        <p:origin x="-1386" y="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společnost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Dějepis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Světové války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Nové ideologie</a:t>
            </a:r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VY_32_INOVACE_11</a:t>
            </a:r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2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Vypracovala: 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Irena Brožová,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87516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6286520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Obdélník 6"/>
          <p:cNvSpPr/>
          <p:nvPr/>
        </p:nvSpPr>
        <p:spPr>
          <a:xfrm>
            <a:off x="642910" y="571480"/>
            <a:ext cx="7286676" cy="17081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dějepis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9.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výklad nové látky: Hlavní politické předválečné směry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Powerpoint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zařazování pojmů k správným </a:t>
            </a:r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politickým směrům 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dataprojektor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pracovní listy 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Hlavní myšlenkové proudy</a:t>
            </a:r>
            <a:endParaRPr lang="cs-CZ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6286520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Šipka doprava 4"/>
          <p:cNvSpPr/>
          <p:nvPr/>
        </p:nvSpPr>
        <p:spPr>
          <a:xfrm>
            <a:off x="4786314" y="2214554"/>
            <a:ext cx="3786214" cy="484632"/>
          </a:xfrm>
          <a:prstGeom prst="rightArrow">
            <a:avLst/>
          </a:prstGeom>
          <a:gradFill flip="none" rotWithShape="1">
            <a:gsLst>
              <a:gs pos="0">
                <a:schemeClr val="tx1">
                  <a:tint val="66000"/>
                  <a:satMod val="160000"/>
                </a:schemeClr>
              </a:gs>
              <a:gs pos="50000">
                <a:schemeClr val="tx1">
                  <a:tint val="44500"/>
                  <a:satMod val="160000"/>
                </a:schemeClr>
              </a:gs>
              <a:gs pos="100000">
                <a:schemeClr val="tx1">
                  <a:tint val="23500"/>
                  <a:satMod val="160000"/>
                </a:schemeClr>
              </a:gs>
            </a:gsLst>
            <a:lin ang="1080000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 rot="10800000">
            <a:off x="428596" y="2214554"/>
            <a:ext cx="3786214" cy="484632"/>
          </a:xfrm>
          <a:prstGeom prst="rightArrow">
            <a:avLst/>
          </a:prstGeom>
          <a:gradFill flip="none" rotWithShape="1">
            <a:gsLst>
              <a:gs pos="0">
                <a:srgbClr val="FF0000">
                  <a:shade val="30000"/>
                  <a:satMod val="115000"/>
                </a:srgbClr>
              </a:gs>
              <a:gs pos="50000">
                <a:srgbClr val="FF0000">
                  <a:shade val="67500"/>
                  <a:satMod val="115000"/>
                </a:srgbClr>
              </a:gs>
              <a:gs pos="100000">
                <a:srgbClr val="FF0000">
                  <a:shade val="100000"/>
                  <a:satMod val="115000"/>
                </a:srgbClr>
              </a:gs>
            </a:gsLst>
            <a:lin ang="1080000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214810" y="2285992"/>
            <a:ext cx="571504" cy="357190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4071934" y="1714488"/>
            <a:ext cx="75373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střed</a:t>
            </a:r>
            <a:endParaRPr lang="cs-CZ" sz="20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28596" y="1714488"/>
            <a:ext cx="259282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levicový extremismus</a:t>
            </a:r>
            <a:endParaRPr lang="cs-CZ" sz="20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715008" y="1643050"/>
            <a:ext cx="276146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pravicový extremismus</a:t>
            </a:r>
            <a:endParaRPr lang="cs-CZ" sz="20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28596" y="2571744"/>
            <a:ext cx="1714511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komunismus</a:t>
            </a:r>
            <a:r>
              <a:rPr lang="cs-CZ" dirty="0" smtClean="0"/>
              <a:t>			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786182" y="2643182"/>
            <a:ext cx="147873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demokracie</a:t>
            </a:r>
            <a:endParaRPr lang="cs-CZ" sz="20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072330" y="2571744"/>
            <a:ext cx="12250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fašismus</a:t>
            </a:r>
          </a:p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nacismus</a:t>
            </a:r>
            <a:endParaRPr lang="cs-CZ" sz="20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1028" name="Picture 4" descr="C:\Users\Ira\AppData\Local\Microsoft\Windows\Temporary Internet Files\Content.IE5\05GSNTPD\MC90041557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20" y="3500439"/>
            <a:ext cx="2332837" cy="1500198"/>
          </a:xfrm>
          <a:prstGeom prst="rect">
            <a:avLst/>
          </a:prstGeom>
          <a:noFill/>
        </p:spPr>
      </p:pic>
      <p:cxnSp>
        <p:nvCxnSpPr>
          <p:cNvPr id="23" name="Pravoúhlá spojovací čára 22"/>
          <p:cNvCxnSpPr/>
          <p:nvPr/>
        </p:nvCxnSpPr>
        <p:spPr>
          <a:xfrm rot="16200000" flipH="1">
            <a:off x="7108049" y="3750471"/>
            <a:ext cx="985838" cy="914400"/>
          </a:xfrm>
          <a:prstGeom prst="bentConnector3">
            <a:avLst>
              <a:gd name="adj1" fmla="val 50000"/>
            </a:avLst>
          </a:prstGeom>
          <a:ln w="63500"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1" name="Pravoúhlá spojovací čára 30"/>
          <p:cNvCxnSpPr/>
          <p:nvPr/>
        </p:nvCxnSpPr>
        <p:spPr>
          <a:xfrm flipV="1">
            <a:off x="7072330" y="3714752"/>
            <a:ext cx="1071570" cy="928694"/>
          </a:xfrm>
          <a:prstGeom prst="bentConnector3">
            <a:avLst>
              <a:gd name="adj1" fmla="val 50000"/>
            </a:avLst>
          </a:prstGeom>
          <a:ln w="63500"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1032" name="Picture 8" descr="C:\Users\Ira\AppData\Local\Microsoft\Windows\Temporary Internet Files\Content.IE5\T3O63H16\MC900001203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71868" y="3714752"/>
            <a:ext cx="2071702" cy="139238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Obdélník 25"/>
          <p:cNvSpPr/>
          <p:nvPr/>
        </p:nvSpPr>
        <p:spPr>
          <a:xfrm>
            <a:off x="6357950" y="4857760"/>
            <a:ext cx="2500330" cy="714380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28596" y="4786322"/>
            <a:ext cx="2500330" cy="7143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6357950" y="2571744"/>
            <a:ext cx="2286016" cy="1857388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28596" y="2571744"/>
            <a:ext cx="2500330" cy="185738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357554" y="2571744"/>
            <a:ext cx="2428892" cy="185738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15" name="Nadpis 1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Nejdůležitější znaky</a:t>
            </a:r>
            <a:endParaRPr lang="cs-CZ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6286520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Šipka doprava 6"/>
          <p:cNvSpPr/>
          <p:nvPr/>
        </p:nvSpPr>
        <p:spPr>
          <a:xfrm rot="10800000">
            <a:off x="285720" y="1142984"/>
            <a:ext cx="3786214" cy="484632"/>
          </a:xfrm>
          <a:prstGeom prst="rightArrow">
            <a:avLst/>
          </a:prstGeom>
          <a:gradFill flip="none" rotWithShape="1">
            <a:gsLst>
              <a:gs pos="0">
                <a:srgbClr val="FF0000">
                  <a:shade val="30000"/>
                  <a:satMod val="115000"/>
                </a:srgbClr>
              </a:gs>
              <a:gs pos="50000">
                <a:srgbClr val="FF0000">
                  <a:shade val="67500"/>
                  <a:satMod val="115000"/>
                </a:srgbClr>
              </a:gs>
              <a:gs pos="100000">
                <a:srgbClr val="FF0000">
                  <a:shade val="100000"/>
                  <a:satMod val="115000"/>
                </a:srgbClr>
              </a:gs>
            </a:gsLst>
            <a:lin ang="1080000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4643438" y="1142984"/>
            <a:ext cx="3786214" cy="484632"/>
          </a:xfrm>
          <a:prstGeom prst="rightArrow">
            <a:avLst/>
          </a:prstGeom>
          <a:gradFill flip="none" rotWithShape="1">
            <a:gsLst>
              <a:gs pos="0">
                <a:schemeClr val="tx1">
                  <a:tint val="66000"/>
                  <a:satMod val="160000"/>
                </a:schemeClr>
              </a:gs>
              <a:gs pos="50000">
                <a:schemeClr val="tx1">
                  <a:tint val="44500"/>
                  <a:satMod val="160000"/>
                </a:schemeClr>
              </a:gs>
              <a:gs pos="100000">
                <a:schemeClr val="tx1">
                  <a:tint val="23500"/>
                  <a:satMod val="160000"/>
                </a:schemeClr>
              </a:gs>
            </a:gsLst>
            <a:lin ang="1080000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071934" y="1214422"/>
            <a:ext cx="571504" cy="357190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85720" y="1643050"/>
            <a:ext cx="14537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komunismus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3643306" y="1643050"/>
            <a:ext cx="135088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demokracie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072330" y="157161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fašismus</a:t>
            </a: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nacismus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28596" y="2571744"/>
            <a:ext cx="257176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vláda jedné strany</a:t>
            </a:r>
          </a:p>
          <a:p>
            <a:pPr>
              <a:buFontTx/>
              <a:buChar char="-"/>
            </a:pP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vůdce</a:t>
            </a:r>
          </a:p>
          <a:p>
            <a:pPr>
              <a:buFontTx/>
              <a:buChar char="-"/>
            </a:pP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diktatura proletariátu</a:t>
            </a:r>
          </a:p>
          <a:p>
            <a:pPr>
              <a:buFontTx/>
              <a:buChar char="-"/>
            </a:pP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totalitní stát</a:t>
            </a:r>
          </a:p>
          <a:p>
            <a:pPr>
              <a:buFontTx/>
              <a:buChar char="-"/>
            </a:pP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třídní boj proti   nepříteli</a:t>
            </a:r>
          </a:p>
          <a:p>
            <a:pPr>
              <a:buFontTx/>
              <a:buChar char="-"/>
            </a:pP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286116" y="2571744"/>
            <a:ext cx="2609048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-více politických stran</a:t>
            </a: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-svobodné volby</a:t>
            </a: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-vláda lidu</a:t>
            </a: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-volení zástupci</a:t>
            </a: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-demokratické svobody 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429388" y="2571744"/>
            <a:ext cx="2136290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-vláda jedné strany</a:t>
            </a: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-vůdce</a:t>
            </a: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-totalitní stát</a:t>
            </a: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-nacionalismus</a:t>
            </a: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-militarismus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00034" y="4857760"/>
            <a:ext cx="24746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-společné vlastnictví </a:t>
            </a: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výrobních prostředků 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357950" y="4857760"/>
            <a:ext cx="24746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-soukromé vlastnictví </a:t>
            </a: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výrobních prostředků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Zařaď jména a pojmy k jednotlivým politickým směrům!</a:t>
            </a:r>
            <a:endParaRPr lang="cs-CZ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6286520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071538" y="2786058"/>
          <a:ext cx="6357981" cy="296672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119327"/>
                <a:gridCol w="2119327"/>
                <a:gridCol w="211932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komunismus</a:t>
                      </a:r>
                      <a:endParaRPr lang="cs-CZ" sz="18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demokracie</a:t>
                      </a:r>
                      <a:endParaRPr lang="cs-CZ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fašismus,nacismus</a:t>
                      </a:r>
                      <a:endParaRPr lang="cs-CZ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714348" y="1571612"/>
            <a:ext cx="768082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Vůdce, rasismus, totalitní stát, Masaryk, Lenin, svobodné volby, diktatura </a:t>
            </a: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proletariátu, Hitler, militarismus, vláda jedné strany, demokrat. svobody,  </a:t>
            </a: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vláda lidu, </a:t>
            </a:r>
            <a:r>
              <a:rPr lang="cs-CZ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Mussolini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Stalin, ČSR, více polit. stran, Beneš, gulag 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71472" y="4857760"/>
            <a:ext cx="8143932" cy="100013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Řešení:</a:t>
            </a:r>
            <a:endParaRPr lang="cs-CZ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6286520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214414" y="1285860"/>
          <a:ext cx="6357981" cy="3299798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119327"/>
                <a:gridCol w="2119327"/>
                <a:gridCol w="211932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komunismus</a:t>
                      </a:r>
                      <a:endParaRPr lang="cs-CZ" sz="1800" dirty="0">
                        <a:solidFill>
                          <a:schemeClr val="tx1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demokracie</a:t>
                      </a:r>
                      <a:endParaRPr lang="cs-CZ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fašismus,nacismus</a:t>
                      </a:r>
                      <a:endParaRPr lang="cs-CZ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vůdce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Masaryk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vůdce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totalitní stát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svobodné volby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rasismus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Lenin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demokrat. svobody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totalitní stát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diktatura proletariátu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vláda lidu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Hitler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vláda jedné strany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ČSR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militarismus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4678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Stalin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více polit. stran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vláda jedné strany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gulag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Beneš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Mussolini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571472" y="4857760"/>
            <a:ext cx="830176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Zopakuj si „ – ismy“!</a:t>
            </a: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Anarchismus, pacifismus, rasismus, antisemitismus, šovinismus, nacionalismus, </a:t>
            </a: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militarismus, sionismus, feminismus. 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389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</a:p>
          <a:p>
            <a:r>
              <a:rPr lang="cs-CZ" sz="16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http://office.</a:t>
            </a:r>
            <a:r>
              <a:rPr lang="cs-CZ" sz="16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microsoft.com</a:t>
            </a:r>
            <a:r>
              <a:rPr lang="cs-CZ" sz="16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/>
            </a:r>
            <a:br>
              <a:rPr lang="cs-CZ" sz="1600" dirty="0" smtClean="0">
                <a:latin typeface="Tahoma" pitchFamily="34" charset="0"/>
                <a:ea typeface="Tahoma" pitchFamily="34" charset="0"/>
                <a:cs typeface="Tahoma" pitchFamily="34" charset="0"/>
              </a:rPr>
            </a:br>
            <a:r>
              <a:rPr lang="cs-CZ" sz="16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/>
            </a:r>
            <a:b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</a:b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680</TotalTime>
  <Words>311</Words>
  <Application>Microsoft Office PowerPoint</Application>
  <PresentationFormat>Předvádění na obrazovce (4:3)</PresentationFormat>
  <Paragraphs>100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Snímek 2</vt:lpstr>
      <vt:lpstr>Hlavní myšlenkové proudy</vt:lpstr>
      <vt:lpstr>Nejdůležitější znaky</vt:lpstr>
      <vt:lpstr>Zařaď jména a pojmy k jednotlivým politickým směrům!</vt:lpstr>
      <vt:lpstr>Řešení:</vt:lpstr>
      <vt:lpstr>  </vt:lpstr>
    </vt:vector>
  </TitlesOfParts>
  <Company>Základní škola TGM Český Krumlov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Ira</cp:lastModifiedBy>
  <cp:revision>91</cp:revision>
  <dcterms:created xsi:type="dcterms:W3CDTF">2011-05-26T14:17:08Z</dcterms:created>
  <dcterms:modified xsi:type="dcterms:W3CDTF">2011-11-01T15:08:47Z</dcterms:modified>
</cp:coreProperties>
</file>