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BD1C4-5E5B-4838-A44A-91C379C9A996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8F4D96-910C-4CB5-919C-6AB816CA2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939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8F4D96-910C-4CB5-919C-6AB816CA255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0755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8F4D96-910C-4CB5-919C-6AB816CA255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789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8F4D96-910C-4CB5-919C-6AB816CA255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1254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8F4D96-910C-4CB5-919C-6AB816CA255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7862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8F4D96-910C-4CB5-919C-6AB816CA255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096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81CD9B80-D5C0-4EBE-8552-449637BD70E8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3260C-9DC5-4D5B-9D4F-CB3ACFB0AA7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>
              <a:alpha val="83000"/>
            </a:srgbClr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VY_32_INOVACE_34_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Hydrostatický tlak</a:t>
            </a: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</a:t>
            </a: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projektu</a:t>
            </a:r>
            <a:r>
              <a:rPr lang="cs-CZ" sz="120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</a:t>
            </a:r>
            <a:r>
              <a:rPr lang="cs-CZ" sz="120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CZ.1.07/1.4.00/21.3045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Anotace: Úlohy</a:t>
            </a:r>
            <a:endParaRPr lang="cs-CZ" sz="1050" dirty="0"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latin typeface="Calibri"/>
              <a:ea typeface="Calibri"/>
              <a:cs typeface="Times New Roman"/>
            </a:endParaRPr>
          </a:p>
          <a:p>
            <a:pPr algn="ctr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/>
            </a:pPr>
            <a:r>
              <a:rPr lang="cs-CZ" sz="1100" dirty="0">
                <a:latin typeface="Calibri"/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3264295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HYDROSTATICKÝ TLAK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75173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Adam hodil kuličku do vody a ona klesla do hloubky 13 cm. Jaký na ní působí tlak?</a:t>
            </a:r>
          </a:p>
        </p:txBody>
      </p:sp>
    </p:spTree>
    <p:extLst>
      <p:ext uri="{BB962C8B-B14F-4D97-AF65-F5344CB8AC3E}">
        <p14:creationId xmlns:p14="http://schemas.microsoft.com/office/powerpoint/2010/main" val="33247175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\Local Settings\Temporary Internet Files\Content.IE5\3SK7NHIF\MC9000305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10025"/>
            <a:ext cx="4051300" cy="240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385142" y="993048"/>
            <a:ext cx="4658735" cy="50776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moji vodní želvu v akváriu působí tlak 2700 Pa. V jaké se nachází hloubce?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914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Ú 1: Působí na ni tlak 1300 Pa.</a:t>
            </a:r>
          </a:p>
          <a:p>
            <a:pPr marL="0" indent="0">
              <a:buNone/>
            </a:pPr>
            <a:r>
              <a:rPr lang="cs-CZ" dirty="0" smtClean="0"/>
              <a:t>Ú 2: Nachází se ve hloubce 27 cm.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78192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Zdroj: MS </a:t>
            </a:r>
            <a:r>
              <a:rPr lang="cs-CZ" dirty="0" err="1" smtClean="0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710276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15</TotalTime>
  <Words>104</Words>
  <Application>Microsoft Office PowerPoint</Application>
  <PresentationFormat>Předvádění na obrazovce (4:3)</PresentationFormat>
  <Paragraphs>25</Paragraphs>
  <Slides>6</Slides>
  <Notes>6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Kilter</vt:lpstr>
      <vt:lpstr>Prezentace aplikace PowerPoint</vt:lpstr>
      <vt:lpstr>HYDROSTATICKÝ TLAK</vt:lpstr>
      <vt:lpstr>ÚLOHA 1</vt:lpstr>
      <vt:lpstr>ÚLOHA 2</vt:lpstr>
      <vt:lpstr>ŘEŠENÍ</vt:lpstr>
      <vt:lpstr>OBRÁZKY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</dc:creator>
  <cp:lastModifiedBy>m</cp:lastModifiedBy>
  <cp:revision>4</cp:revision>
  <dcterms:created xsi:type="dcterms:W3CDTF">2013-02-19T18:11:57Z</dcterms:created>
  <dcterms:modified xsi:type="dcterms:W3CDTF">2013-02-20T14:40:05Z</dcterms:modified>
</cp:coreProperties>
</file>