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6" r:id="rId2"/>
    <p:sldId id="261" r:id="rId3"/>
    <p:sldId id="262" r:id="rId4"/>
    <p:sldId id="263" r:id="rId5"/>
    <p:sldId id="264" r:id="rId6"/>
    <p:sldId id="265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9789" autoAdjust="0"/>
  </p:normalViewPr>
  <p:slideViewPr>
    <p:cSldViewPr>
      <p:cViewPr>
        <p:scale>
          <a:sx n="70" d="100"/>
          <a:sy n="70" d="100"/>
        </p:scale>
        <p:origin x="-138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Nacionalismus, totalita, pacifismus, sionismus, fašismus, feminismus, anarchismus, </a:t>
            </a:r>
            <a:r>
              <a:rPr lang="cs-CZ" sz="1000" i="1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olympismus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rasismus, nacismus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Hlavní myšlenkové proudy spjaté s politikou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VY_32_INOVACE_12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751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571472" y="500042"/>
            <a:ext cx="8072494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opakování politických hnutí, seznámení s novými ideologiemi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hledání názvů ideologií v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osmisměrce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osvojování významu nových pojmů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listy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Najdi 10 pojmů, které souvisí s politikou mezi válkami!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071533" y="1643050"/>
          <a:ext cx="7000928" cy="378621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38533"/>
                <a:gridCol w="538533"/>
                <a:gridCol w="470508"/>
                <a:gridCol w="606557"/>
                <a:gridCol w="538533"/>
                <a:gridCol w="538533"/>
                <a:gridCol w="538533"/>
                <a:gridCol w="538533"/>
                <a:gridCol w="538533"/>
                <a:gridCol w="538533"/>
                <a:gridCol w="538533"/>
                <a:gridCol w="538533"/>
                <a:gridCol w="538533"/>
              </a:tblGrid>
              <a:tr h="42069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B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H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J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X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CH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635795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71538" y="1500174"/>
          <a:ext cx="7000924" cy="378621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38533"/>
                <a:gridCol w="538533"/>
                <a:gridCol w="542174"/>
                <a:gridCol w="500066"/>
                <a:gridCol w="573358"/>
                <a:gridCol w="538533"/>
                <a:gridCol w="538533"/>
                <a:gridCol w="538533"/>
                <a:gridCol w="538533"/>
                <a:gridCol w="538533"/>
                <a:gridCol w="538533"/>
                <a:gridCol w="538533"/>
                <a:gridCol w="538529"/>
              </a:tblGrid>
              <a:tr h="42069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Š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F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E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CH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  <a:tr h="42069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R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b="1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M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Y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L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O</a:t>
                      </a:r>
                      <a:endParaRPr lang="cs-CZ" sz="1800" b="1" dirty="0">
                        <a:solidFill>
                          <a:srgbClr val="FF0000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714744" y="785794"/>
            <a:ext cx="13548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správně název ideologií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Hnutí neuznávající pravidla, (atentát)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Hnutí za zrovnoprávnění žen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Hnutí Židů za návrat do Palestiny 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Vyvyšování jednoho národa nad jiný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Sportovní mírové hnutí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Protižidovské hnutí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Vláda založená na neomezené moci jedince nebo skupiny lidí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8. Získávání lidí lákavými nesplnitelnými sliby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9. Vláda lidu formou volených zástupců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10. Symbol nacismu	</a:t>
            </a:r>
          </a:p>
          <a:p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</a:t>
            </a: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odpovědi: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1. Anarchismus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2. Feminismus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3. Sionismus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4. Nacionalismus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5. </a:t>
            </a:r>
            <a:r>
              <a:rPr lang="cs-CZ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Olympismus</a:t>
            </a:r>
            <a:endParaRPr lang="cs-CZ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6. Antisemitismus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7. Totalita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8. Demagogie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9. Demokracie</a:t>
            </a:r>
          </a:p>
          <a:p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10. Hákový kříž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8" name="Picture 4" descr="C:\Users\Ira\AppData\Local\Microsoft\Windows\Temporary Internet Files\Content.IE5\BBRCJX3G\MC9002419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571612"/>
            <a:ext cx="1500198" cy="3260207"/>
          </a:xfrm>
          <a:prstGeom prst="rect">
            <a:avLst/>
          </a:prstGeom>
          <a:noFill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http://office.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574</TotalTime>
  <Words>470</Words>
  <Application>Microsoft Office PowerPoint</Application>
  <PresentationFormat>Předvádění na obrazovce (4:3)</PresentationFormat>
  <Paragraphs>262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Najdi 10 pojmů, které souvisí s politikou mezi válkami!</vt:lpstr>
      <vt:lpstr>Snímek 4</vt:lpstr>
      <vt:lpstr>Doplň správně název ideologií</vt:lpstr>
      <vt:lpstr>Správné odpovědi: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77</cp:revision>
  <dcterms:created xsi:type="dcterms:W3CDTF">2011-05-26T14:17:08Z</dcterms:created>
  <dcterms:modified xsi:type="dcterms:W3CDTF">2011-11-01T15:11:49Z</dcterms:modified>
</cp:coreProperties>
</file>