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6" r:id="rId2"/>
    <p:sldId id="261" r:id="rId3"/>
    <p:sldId id="262" r:id="rId4"/>
    <p:sldId id="265" r:id="rId5"/>
    <p:sldId id="263" r:id="rId6"/>
    <p:sldId id="264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9789" autoAdjust="0"/>
  </p:normalViewPr>
  <p:slideViewPr>
    <p:cSldViewPr>
      <p:cViewPr>
        <p:scale>
          <a:sx n="75" d="100"/>
          <a:sy n="75" d="100"/>
        </p:scale>
        <p:origin x="-1236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Vznik ČSR a její vývoj ve 20. letech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751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714348" y="642918"/>
            <a:ext cx="792961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opakování učiva o vzniku ČSR, výklad nové látky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samostatná práce žáka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pracovní listy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Doplň!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Kdy přesně byla vyhlášena ČSR?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Jak se jmenuje listina, kterou se Slovensko přihlásilo k ČSR?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Jméno 1. prezidenta ČSR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Jméno 1. předsedy vlády ČSR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Jaké území bylo připojeno k ČSR?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6. Jak se jmenuje skupina politiků kolem T. G. Masaryka?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7. Co znamená název „Pětka“?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635795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01122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řešení:</a:t>
            </a:r>
            <a:b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1. 28. 10. 1918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Martinská deklarace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T. G. Masaryk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K. Kramář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Podkarpatská Rus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6. Skupina Hradu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7. Pět nejsilnějších politických stran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635795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785794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Napiš 5 skutečností, které vedly k narůstání</a:t>
            </a:r>
            <a:b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napětí mezi </a:t>
            </a:r>
            <a:r>
              <a:rPr lang="cs-CZ" sz="27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Čechy</a:t>
            </a: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 Němci po vzniku ČSR</a:t>
            </a:r>
            <a:b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5" descr="C:\Users\Ira\AppData\Local\Microsoft\Windows\Temporary Internet Files\Content.IE5\05GSNTPD\MC900441912[1].wmf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500166" y="1571612"/>
            <a:ext cx="6046817" cy="204355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00100" y="3643314"/>
            <a:ext cx="44595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Příklady správných odpovědí:</a:t>
            </a:r>
            <a:endParaRPr lang="cs-CZ" sz="24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7" name="Picture 5" descr="C:\Users\Ira\AppData\Local\Microsoft\Windows\Temporary Internet Files\Content.IE5\05GSNTPD\MC900441912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214546" y="1357298"/>
            <a:ext cx="4572032" cy="154514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785786" y="3143248"/>
            <a:ext cx="742955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Snaha o autonomní německou správu pohraničních oblastí</a:t>
            </a: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Aktivizace Německé nacionalistické strany</a:t>
            </a: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Pocit, že jsou Němci znevýhodňováni</a:t>
            </a:r>
          </a:p>
          <a:p>
            <a:pPr marL="457200" indent="-457200"/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 Hospodářská krize zhoršuje životní podmínky Němců, (Čechů také) </a:t>
            </a:r>
          </a:p>
          <a:p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 Žádost o připojení Němců  k Německé říši</a:t>
            </a:r>
          </a:p>
          <a:p>
            <a:endParaRPr lang="cs-CZ" sz="24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635795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http://office.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570</TotalTime>
  <Words>294</Words>
  <Application>Microsoft Office PowerPoint</Application>
  <PresentationFormat>Předvádění na obrazovce (4:3)</PresentationFormat>
  <Paragraphs>60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Doplň!</vt:lpstr>
      <vt:lpstr>Správné řešení: </vt:lpstr>
      <vt:lpstr>Napiš 5 skutečností, které vedly k narůstání  napětí mezi Čechy a Němci po vzniku ČSR </vt:lpstr>
      <vt:lpstr>Příklady správných odpovědí: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Ira</cp:lastModifiedBy>
  <cp:revision>74</cp:revision>
  <dcterms:created xsi:type="dcterms:W3CDTF">2011-05-26T14:17:08Z</dcterms:created>
  <dcterms:modified xsi:type="dcterms:W3CDTF">2011-11-01T15:18:03Z</dcterms:modified>
</cp:coreProperties>
</file>