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notesSlides/notesSlide2.xml" ContentType="application/vnd.openxmlformats-officedocument.presentationml.notesSlide+xml"/>
  <Override PartName="/ppt/diagrams/colors1.xml" ContentType="application/vnd.openxmlformats-officedocument.drawingml.diagramColors+xml"/>
  <Override PartName="/ppt/diagrams/drawing2.xml" ContentType="application/vnd.ms-office.drawingml.diagramDrawing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diagrams/quickStyle2.xml" ContentType="application/vnd.openxmlformats-officedocument.drawingml.diagramStyle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Override PartName="/ppt/diagrams/quickStyle1.xml" ContentType="application/vnd.openxmlformats-officedocument.drawingml.diagramStyle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2.xml" ContentType="application/vnd.openxmlformats-officedocument.drawingml.diagramLayout+xml"/>
  <Override PartName="/ppt/diagrams/layout1.xml" ContentType="application/vnd.openxmlformats-officedocument.drawingml.diagramLayout+xml"/>
  <Override PartName="/ppt/diagrams/data2.xml" ContentType="application/vnd.openxmlformats-officedocument.drawingml.diagramData+xml"/>
  <Override PartName="/ppt/slides/slide7.xml" ContentType="application/vnd.openxmlformats-officedocument.presentationml.slide+xml"/>
  <Override PartName="/ppt/handoutMasters/handoutMaster1.xml" ContentType="application/vnd.openxmlformats-officedocument.presentationml.handoutMaster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ppt/notesSlides/notesSlide4.xml" ContentType="application/vnd.openxmlformats-officedocument.presentationml.notesSlide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notesSlides/notesSlide3.xml" ContentType="application/vnd.openxmlformats-officedocument.presentationml.notesSlide+xml"/>
  <Override PartName="/ppt/diagrams/colors2.xml" ContentType="application/vnd.openxmlformats-officedocument.drawingml.diagramColor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20" r:id="rId1"/>
  </p:sldMasterIdLst>
  <p:notesMasterIdLst>
    <p:notesMasterId r:id="rId9"/>
  </p:notesMasterIdLst>
  <p:handoutMasterIdLst>
    <p:handoutMasterId r:id="rId10"/>
  </p:handoutMasterIdLst>
  <p:sldIdLst>
    <p:sldId id="264" r:id="rId2"/>
    <p:sldId id="263" r:id="rId3"/>
    <p:sldId id="256" r:id="rId4"/>
    <p:sldId id="259" r:id="rId5"/>
    <p:sldId id="260" r:id="rId6"/>
    <p:sldId id="261" r:id="rId7"/>
    <p:sldId id="258" r:id="rId8"/>
  </p:sldIdLst>
  <p:sldSz cx="9144000" cy="6858000" type="screen4x3"/>
  <p:notesSz cx="9723438" cy="6858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9CF1AB2-1976-4502-BF36-3FF5EA218861}" styleName="Střední styl 4 – zvýraznění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 w="12700" cmpd="sng">
              <a:solidFill>
                <a:schemeClr val="accen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1"/>
              </a:solidFill>
            </a:ln>
          </a:top>
        </a:tcBdr>
        <a:fill>
          <a:solidFill>
            <a:schemeClr val="accent1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1">
              <a:tint val="20000"/>
            </a:schemeClr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showOutlineIcons="0">
    <p:restoredLeft sz="15620"/>
    <p:restoredTop sz="89789" autoAdjust="0"/>
  </p:normalViewPr>
  <p:slideViewPr>
    <p:cSldViewPr>
      <p:cViewPr>
        <p:scale>
          <a:sx n="74" d="100"/>
          <a:sy n="74" d="100"/>
        </p:scale>
        <p:origin x="-1266" y="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handoutMaster" Target="handoutMasters/handoutMaster1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Relationship Id="rId14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66D6B9FD-15D9-4B03-820B-A186C6395204}" type="doc">
      <dgm:prSet loTypeId="urn:microsoft.com/office/officeart/2005/8/layout/rings+Icon" loCatId="relationship" qsTypeId="urn:microsoft.com/office/officeart/2005/8/quickstyle/simple1" qsCatId="simple" csTypeId="urn:microsoft.com/office/officeart/2005/8/colors/accent1_2" csCatId="accent1" phldr="1"/>
      <dgm:spPr/>
    </dgm:pt>
    <dgm:pt modelId="{2C5A96DC-1CF5-45AD-A5BC-1E006F43A9DD}">
      <dgm:prSet phldrT="[Text]" custT="1"/>
      <dgm:spPr/>
      <dgm:t>
        <a:bodyPr/>
        <a:lstStyle/>
        <a:p>
          <a:endParaRPr lang="cs-CZ" sz="2400" dirty="0">
            <a:latin typeface="Tahoma" pitchFamily="34" charset="0"/>
            <a:ea typeface="Tahoma" pitchFamily="34" charset="0"/>
            <a:cs typeface="Tahoma" pitchFamily="34" charset="0"/>
          </a:endParaRPr>
        </a:p>
      </dgm:t>
    </dgm:pt>
    <dgm:pt modelId="{A5A8B610-A815-4080-8B77-85E6F2409178}" type="parTrans" cxnId="{15DC1045-323C-40BF-A6BB-070F3BED7F1C}">
      <dgm:prSet/>
      <dgm:spPr/>
      <dgm:t>
        <a:bodyPr/>
        <a:lstStyle/>
        <a:p>
          <a:endParaRPr lang="cs-CZ"/>
        </a:p>
      </dgm:t>
    </dgm:pt>
    <dgm:pt modelId="{D842372C-D2E6-4726-9185-6F8929AC1D97}" type="sibTrans" cxnId="{15DC1045-323C-40BF-A6BB-070F3BED7F1C}">
      <dgm:prSet/>
      <dgm:spPr/>
      <dgm:t>
        <a:bodyPr/>
        <a:lstStyle/>
        <a:p>
          <a:endParaRPr lang="cs-CZ"/>
        </a:p>
      </dgm:t>
    </dgm:pt>
    <dgm:pt modelId="{8866C32C-ED79-4764-8D10-1A710ABB5963}">
      <dgm:prSet phldrT="[Text]" custT="1"/>
      <dgm:spPr/>
      <dgm:t>
        <a:bodyPr/>
        <a:lstStyle/>
        <a:p>
          <a:endParaRPr lang="cs-CZ" sz="2400" dirty="0">
            <a:latin typeface="Tahoma" pitchFamily="34" charset="0"/>
            <a:ea typeface="Tahoma" pitchFamily="34" charset="0"/>
            <a:cs typeface="Tahoma" pitchFamily="34" charset="0"/>
          </a:endParaRPr>
        </a:p>
      </dgm:t>
    </dgm:pt>
    <dgm:pt modelId="{A3696389-FA51-4376-921D-111971CA74ED}" type="parTrans" cxnId="{9CD88587-27D8-4038-9387-D81FA3DCD558}">
      <dgm:prSet/>
      <dgm:spPr/>
      <dgm:t>
        <a:bodyPr/>
        <a:lstStyle/>
        <a:p>
          <a:endParaRPr lang="cs-CZ"/>
        </a:p>
      </dgm:t>
    </dgm:pt>
    <dgm:pt modelId="{1EA81A2B-10C8-4FF9-8576-79A0A29CAC5A}" type="sibTrans" cxnId="{9CD88587-27D8-4038-9387-D81FA3DCD558}">
      <dgm:prSet/>
      <dgm:spPr/>
      <dgm:t>
        <a:bodyPr/>
        <a:lstStyle/>
        <a:p>
          <a:endParaRPr lang="cs-CZ"/>
        </a:p>
      </dgm:t>
    </dgm:pt>
    <dgm:pt modelId="{C7DF9737-E45E-4ADF-9D27-2D2A4B674F04}">
      <dgm:prSet phldrT="[Text]" custT="1"/>
      <dgm:spPr/>
      <dgm:t>
        <a:bodyPr/>
        <a:lstStyle/>
        <a:p>
          <a:endParaRPr lang="cs-CZ" sz="2400" dirty="0">
            <a:latin typeface="Tahoma" pitchFamily="34" charset="0"/>
            <a:ea typeface="Tahoma" pitchFamily="34" charset="0"/>
            <a:cs typeface="Tahoma" pitchFamily="34" charset="0"/>
          </a:endParaRPr>
        </a:p>
      </dgm:t>
    </dgm:pt>
    <dgm:pt modelId="{A77EEBE4-ED26-4B4B-B062-0E14FAD17BB4}" type="parTrans" cxnId="{A6D77311-34A2-4E34-B11E-E5103C2FE7DF}">
      <dgm:prSet/>
      <dgm:spPr/>
      <dgm:t>
        <a:bodyPr/>
        <a:lstStyle/>
        <a:p>
          <a:endParaRPr lang="cs-CZ"/>
        </a:p>
      </dgm:t>
    </dgm:pt>
    <dgm:pt modelId="{41A76B41-F382-4988-B44D-F4E83379265C}" type="sibTrans" cxnId="{A6D77311-34A2-4E34-B11E-E5103C2FE7DF}">
      <dgm:prSet/>
      <dgm:spPr/>
      <dgm:t>
        <a:bodyPr/>
        <a:lstStyle/>
        <a:p>
          <a:endParaRPr lang="cs-CZ"/>
        </a:p>
      </dgm:t>
    </dgm:pt>
    <dgm:pt modelId="{89CB2590-42F0-448F-BABB-2D93F290EF6C}" type="pres">
      <dgm:prSet presAssocID="{66D6B9FD-15D9-4B03-820B-A186C6395204}" presName="Name0" presStyleCnt="0">
        <dgm:presLayoutVars>
          <dgm:chMax val="7"/>
          <dgm:dir/>
          <dgm:resizeHandles val="exact"/>
        </dgm:presLayoutVars>
      </dgm:prSet>
      <dgm:spPr/>
    </dgm:pt>
    <dgm:pt modelId="{C94762B0-22DE-464A-B18A-B3B38610A403}" type="pres">
      <dgm:prSet presAssocID="{66D6B9FD-15D9-4B03-820B-A186C6395204}" presName="ellipse1" presStyleLbl="vennNode1" presStyleIdx="0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2E645D4-B460-4E50-8A10-8FD38BCF4A68}" type="pres">
      <dgm:prSet presAssocID="{66D6B9FD-15D9-4B03-820B-A186C6395204}" presName="ellipse2" presStyleLbl="vennNode1" presStyleIdx="1" presStyleCnt="3" custLinFactNeighborX="-1035" custLinFactNeighborY="-1460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A822091-5750-49E2-859D-4E4F4511D035}" type="pres">
      <dgm:prSet presAssocID="{66D6B9FD-15D9-4B03-820B-A186C6395204}" presName="ellipse3" presStyleLbl="vennNode1" presStyleIdx="2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97EE2F22-FEEF-4B13-B7AB-6980270F12AF}" type="presOf" srcId="{2C5A96DC-1CF5-45AD-A5BC-1E006F43A9DD}" destId="{C94762B0-22DE-464A-B18A-B3B38610A403}" srcOrd="0" destOrd="0" presId="urn:microsoft.com/office/officeart/2005/8/layout/rings+Icon"/>
    <dgm:cxn modelId="{2BCF4118-482D-4680-A074-F394F01EECAC}" type="presOf" srcId="{C7DF9737-E45E-4ADF-9D27-2D2A4B674F04}" destId="{EA822091-5750-49E2-859D-4E4F4511D035}" srcOrd="0" destOrd="0" presId="urn:microsoft.com/office/officeart/2005/8/layout/rings+Icon"/>
    <dgm:cxn modelId="{C770BFD6-9D2E-48BD-A4E7-196C8C3977E8}" type="presOf" srcId="{66D6B9FD-15D9-4B03-820B-A186C6395204}" destId="{89CB2590-42F0-448F-BABB-2D93F290EF6C}" srcOrd="0" destOrd="0" presId="urn:microsoft.com/office/officeart/2005/8/layout/rings+Icon"/>
    <dgm:cxn modelId="{A6D77311-34A2-4E34-B11E-E5103C2FE7DF}" srcId="{66D6B9FD-15D9-4B03-820B-A186C6395204}" destId="{C7DF9737-E45E-4ADF-9D27-2D2A4B674F04}" srcOrd="2" destOrd="0" parTransId="{A77EEBE4-ED26-4B4B-B062-0E14FAD17BB4}" sibTransId="{41A76B41-F382-4988-B44D-F4E83379265C}"/>
    <dgm:cxn modelId="{8A609AEA-6B7E-4E62-BFCA-217D459049A2}" type="presOf" srcId="{8866C32C-ED79-4764-8D10-1A710ABB5963}" destId="{B2E645D4-B460-4E50-8A10-8FD38BCF4A68}" srcOrd="0" destOrd="0" presId="urn:microsoft.com/office/officeart/2005/8/layout/rings+Icon"/>
    <dgm:cxn modelId="{15DC1045-323C-40BF-A6BB-070F3BED7F1C}" srcId="{66D6B9FD-15D9-4B03-820B-A186C6395204}" destId="{2C5A96DC-1CF5-45AD-A5BC-1E006F43A9DD}" srcOrd="0" destOrd="0" parTransId="{A5A8B610-A815-4080-8B77-85E6F2409178}" sibTransId="{D842372C-D2E6-4726-9185-6F8929AC1D97}"/>
    <dgm:cxn modelId="{9CD88587-27D8-4038-9387-D81FA3DCD558}" srcId="{66D6B9FD-15D9-4B03-820B-A186C6395204}" destId="{8866C32C-ED79-4764-8D10-1A710ABB5963}" srcOrd="1" destOrd="0" parTransId="{A3696389-FA51-4376-921D-111971CA74ED}" sibTransId="{1EA81A2B-10C8-4FF9-8576-79A0A29CAC5A}"/>
    <dgm:cxn modelId="{B2700984-A8D4-4790-B519-E0E764B7EE36}" type="presParOf" srcId="{89CB2590-42F0-448F-BABB-2D93F290EF6C}" destId="{C94762B0-22DE-464A-B18A-B3B38610A403}" srcOrd="0" destOrd="0" presId="urn:microsoft.com/office/officeart/2005/8/layout/rings+Icon"/>
    <dgm:cxn modelId="{CD7FAC42-85B3-484D-9153-78963B94E07E}" type="presParOf" srcId="{89CB2590-42F0-448F-BABB-2D93F290EF6C}" destId="{B2E645D4-B460-4E50-8A10-8FD38BCF4A68}" srcOrd="1" destOrd="0" presId="urn:microsoft.com/office/officeart/2005/8/layout/rings+Icon"/>
    <dgm:cxn modelId="{B9437B0F-18B5-4768-8B05-4A6974A04E9C}" type="presParOf" srcId="{89CB2590-42F0-448F-BABB-2D93F290EF6C}" destId="{EA822091-5750-49E2-859D-4E4F4511D035}" srcOrd="2" destOrd="0" presId="urn:microsoft.com/office/officeart/2005/8/layout/rings+Icon"/>
  </dgm:cxnLst>
  <dgm:bg/>
  <dgm:whole/>
  <dgm:extLst>
    <a:ext uri="http://schemas.microsoft.com/office/drawing/2008/diagram">
      <dsp:dataModelExt xmlns="" xmlns:dsp="http://schemas.microsoft.com/office/drawing/2008/diagram" relId="rId8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66D6B9FD-15D9-4B03-820B-A186C6395204}" type="doc">
      <dgm:prSet loTypeId="urn:microsoft.com/office/officeart/2005/8/layout/rings+Icon" loCatId="relationship" qsTypeId="urn:microsoft.com/office/officeart/2005/8/quickstyle/simple1" qsCatId="simple" csTypeId="urn:microsoft.com/office/officeart/2005/8/colors/accent1_2" csCatId="accent1" phldr="1"/>
      <dgm:spPr/>
    </dgm:pt>
    <dgm:pt modelId="{2C5A96DC-1CF5-45AD-A5BC-1E006F43A9DD}">
      <dgm:prSet phldrT="[Text]" custT="1"/>
      <dgm:spPr/>
      <dgm:t>
        <a:bodyPr/>
        <a:lstStyle/>
        <a:p>
          <a:r>
            <a:rPr lang="cs-CZ" sz="2400" dirty="0" smtClean="0">
              <a:latin typeface="Tahoma" pitchFamily="34" charset="0"/>
              <a:ea typeface="Tahoma" pitchFamily="34" charset="0"/>
              <a:cs typeface="Tahoma" pitchFamily="34" charset="0"/>
            </a:rPr>
            <a:t>Židy</a:t>
          </a:r>
          <a:endParaRPr lang="cs-CZ" sz="2400" dirty="0">
            <a:latin typeface="Tahoma" pitchFamily="34" charset="0"/>
            <a:ea typeface="Tahoma" pitchFamily="34" charset="0"/>
            <a:cs typeface="Tahoma" pitchFamily="34" charset="0"/>
          </a:endParaRPr>
        </a:p>
      </dgm:t>
    </dgm:pt>
    <dgm:pt modelId="{A5A8B610-A815-4080-8B77-85E6F2409178}" type="parTrans" cxnId="{15DC1045-323C-40BF-A6BB-070F3BED7F1C}">
      <dgm:prSet/>
      <dgm:spPr/>
      <dgm:t>
        <a:bodyPr/>
        <a:lstStyle/>
        <a:p>
          <a:endParaRPr lang="cs-CZ"/>
        </a:p>
      </dgm:t>
    </dgm:pt>
    <dgm:pt modelId="{D842372C-D2E6-4726-9185-6F8929AC1D97}" type="sibTrans" cxnId="{15DC1045-323C-40BF-A6BB-070F3BED7F1C}">
      <dgm:prSet/>
      <dgm:spPr/>
      <dgm:t>
        <a:bodyPr/>
        <a:lstStyle/>
        <a:p>
          <a:endParaRPr lang="cs-CZ"/>
        </a:p>
      </dgm:t>
    </dgm:pt>
    <dgm:pt modelId="{8866C32C-ED79-4764-8D10-1A710ABB5963}">
      <dgm:prSet phldrT="[Text]" custT="1"/>
      <dgm:spPr/>
      <dgm:t>
        <a:bodyPr/>
        <a:lstStyle/>
        <a:p>
          <a:r>
            <a:rPr lang="cs-CZ" sz="2400" dirty="0" smtClean="0">
              <a:latin typeface="Tahoma" pitchFamily="34" charset="0"/>
              <a:ea typeface="Tahoma" pitchFamily="34" charset="0"/>
              <a:cs typeface="Tahoma" pitchFamily="34" charset="0"/>
            </a:rPr>
            <a:t>komunisty</a:t>
          </a:r>
          <a:endParaRPr lang="cs-CZ" sz="2400" dirty="0">
            <a:latin typeface="Tahoma" pitchFamily="34" charset="0"/>
            <a:ea typeface="Tahoma" pitchFamily="34" charset="0"/>
            <a:cs typeface="Tahoma" pitchFamily="34" charset="0"/>
          </a:endParaRPr>
        </a:p>
      </dgm:t>
    </dgm:pt>
    <dgm:pt modelId="{A3696389-FA51-4376-921D-111971CA74ED}" type="parTrans" cxnId="{9CD88587-27D8-4038-9387-D81FA3DCD558}">
      <dgm:prSet/>
      <dgm:spPr/>
      <dgm:t>
        <a:bodyPr/>
        <a:lstStyle/>
        <a:p>
          <a:endParaRPr lang="cs-CZ"/>
        </a:p>
      </dgm:t>
    </dgm:pt>
    <dgm:pt modelId="{1EA81A2B-10C8-4FF9-8576-79A0A29CAC5A}" type="sibTrans" cxnId="{9CD88587-27D8-4038-9387-D81FA3DCD558}">
      <dgm:prSet/>
      <dgm:spPr/>
      <dgm:t>
        <a:bodyPr/>
        <a:lstStyle/>
        <a:p>
          <a:endParaRPr lang="cs-CZ"/>
        </a:p>
      </dgm:t>
    </dgm:pt>
    <dgm:pt modelId="{C7DF9737-E45E-4ADF-9D27-2D2A4B674F04}">
      <dgm:prSet phldrT="[Text]" custT="1"/>
      <dgm:spPr/>
      <dgm:t>
        <a:bodyPr/>
        <a:lstStyle/>
        <a:p>
          <a:r>
            <a:rPr lang="cs-CZ" sz="2400" dirty="0" smtClean="0">
              <a:latin typeface="Tahoma" pitchFamily="34" charset="0"/>
              <a:ea typeface="Tahoma" pitchFamily="34" charset="0"/>
              <a:cs typeface="Tahoma" pitchFamily="34" charset="0"/>
            </a:rPr>
            <a:t>Romy</a:t>
          </a:r>
          <a:endParaRPr lang="cs-CZ" sz="2400" dirty="0">
            <a:latin typeface="Tahoma" pitchFamily="34" charset="0"/>
            <a:ea typeface="Tahoma" pitchFamily="34" charset="0"/>
            <a:cs typeface="Tahoma" pitchFamily="34" charset="0"/>
          </a:endParaRPr>
        </a:p>
      </dgm:t>
    </dgm:pt>
    <dgm:pt modelId="{A77EEBE4-ED26-4B4B-B062-0E14FAD17BB4}" type="parTrans" cxnId="{A6D77311-34A2-4E34-B11E-E5103C2FE7DF}">
      <dgm:prSet/>
      <dgm:spPr/>
      <dgm:t>
        <a:bodyPr/>
        <a:lstStyle/>
        <a:p>
          <a:endParaRPr lang="cs-CZ"/>
        </a:p>
      </dgm:t>
    </dgm:pt>
    <dgm:pt modelId="{41A76B41-F382-4988-B44D-F4E83379265C}" type="sibTrans" cxnId="{A6D77311-34A2-4E34-B11E-E5103C2FE7DF}">
      <dgm:prSet/>
      <dgm:spPr/>
      <dgm:t>
        <a:bodyPr/>
        <a:lstStyle/>
        <a:p>
          <a:endParaRPr lang="cs-CZ"/>
        </a:p>
      </dgm:t>
    </dgm:pt>
    <dgm:pt modelId="{89CB2590-42F0-448F-BABB-2D93F290EF6C}" type="pres">
      <dgm:prSet presAssocID="{66D6B9FD-15D9-4B03-820B-A186C6395204}" presName="Name0" presStyleCnt="0">
        <dgm:presLayoutVars>
          <dgm:chMax val="7"/>
          <dgm:dir/>
          <dgm:resizeHandles val="exact"/>
        </dgm:presLayoutVars>
      </dgm:prSet>
      <dgm:spPr/>
    </dgm:pt>
    <dgm:pt modelId="{C94762B0-22DE-464A-B18A-B3B38610A403}" type="pres">
      <dgm:prSet presAssocID="{66D6B9FD-15D9-4B03-820B-A186C6395204}" presName="ellipse1" presStyleLbl="vennNode1" presStyleIdx="0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2E645D4-B460-4E50-8A10-8FD38BCF4A68}" type="pres">
      <dgm:prSet presAssocID="{66D6B9FD-15D9-4B03-820B-A186C6395204}" presName="ellipse2" presStyleLbl="vennNode1" presStyleIdx="1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A822091-5750-49E2-859D-4E4F4511D035}" type="pres">
      <dgm:prSet presAssocID="{66D6B9FD-15D9-4B03-820B-A186C6395204}" presName="ellipse3" presStyleLbl="vennNode1" presStyleIdx="2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9AF0571E-FAE4-49B1-844D-B1AFDD63A548}" type="presOf" srcId="{2C5A96DC-1CF5-45AD-A5BC-1E006F43A9DD}" destId="{C94762B0-22DE-464A-B18A-B3B38610A403}" srcOrd="0" destOrd="0" presId="urn:microsoft.com/office/officeart/2005/8/layout/rings+Icon"/>
    <dgm:cxn modelId="{D9024995-39E4-4915-8325-BB6CD9CD6252}" type="presOf" srcId="{66D6B9FD-15D9-4B03-820B-A186C6395204}" destId="{89CB2590-42F0-448F-BABB-2D93F290EF6C}" srcOrd="0" destOrd="0" presId="urn:microsoft.com/office/officeart/2005/8/layout/rings+Icon"/>
    <dgm:cxn modelId="{F3DB010B-DF6D-40B6-B2D3-2D832DC5B99D}" type="presOf" srcId="{8866C32C-ED79-4764-8D10-1A710ABB5963}" destId="{B2E645D4-B460-4E50-8A10-8FD38BCF4A68}" srcOrd="0" destOrd="0" presId="urn:microsoft.com/office/officeart/2005/8/layout/rings+Icon"/>
    <dgm:cxn modelId="{E17F1759-2488-4FFE-B69E-5CFC3FD7CB95}" type="presOf" srcId="{C7DF9737-E45E-4ADF-9D27-2D2A4B674F04}" destId="{EA822091-5750-49E2-859D-4E4F4511D035}" srcOrd="0" destOrd="0" presId="urn:microsoft.com/office/officeart/2005/8/layout/rings+Icon"/>
    <dgm:cxn modelId="{A6D77311-34A2-4E34-B11E-E5103C2FE7DF}" srcId="{66D6B9FD-15D9-4B03-820B-A186C6395204}" destId="{C7DF9737-E45E-4ADF-9D27-2D2A4B674F04}" srcOrd="2" destOrd="0" parTransId="{A77EEBE4-ED26-4B4B-B062-0E14FAD17BB4}" sibTransId="{41A76B41-F382-4988-B44D-F4E83379265C}"/>
    <dgm:cxn modelId="{15DC1045-323C-40BF-A6BB-070F3BED7F1C}" srcId="{66D6B9FD-15D9-4B03-820B-A186C6395204}" destId="{2C5A96DC-1CF5-45AD-A5BC-1E006F43A9DD}" srcOrd="0" destOrd="0" parTransId="{A5A8B610-A815-4080-8B77-85E6F2409178}" sibTransId="{D842372C-D2E6-4726-9185-6F8929AC1D97}"/>
    <dgm:cxn modelId="{9CD88587-27D8-4038-9387-D81FA3DCD558}" srcId="{66D6B9FD-15D9-4B03-820B-A186C6395204}" destId="{8866C32C-ED79-4764-8D10-1A710ABB5963}" srcOrd="1" destOrd="0" parTransId="{A3696389-FA51-4376-921D-111971CA74ED}" sibTransId="{1EA81A2B-10C8-4FF9-8576-79A0A29CAC5A}"/>
    <dgm:cxn modelId="{30FBEA9A-97E2-4FC8-A516-4D8F22D6A21A}" type="presParOf" srcId="{89CB2590-42F0-448F-BABB-2D93F290EF6C}" destId="{C94762B0-22DE-464A-B18A-B3B38610A403}" srcOrd="0" destOrd="0" presId="urn:microsoft.com/office/officeart/2005/8/layout/rings+Icon"/>
    <dgm:cxn modelId="{3A474FB5-FE38-4FA9-B8AA-E4EBCA78C67C}" type="presParOf" srcId="{89CB2590-42F0-448F-BABB-2D93F290EF6C}" destId="{B2E645D4-B460-4E50-8A10-8FD38BCF4A68}" srcOrd="1" destOrd="0" presId="urn:microsoft.com/office/officeart/2005/8/layout/rings+Icon"/>
    <dgm:cxn modelId="{F7E81F54-4F54-4543-BD92-ED75EFF8B107}" type="presParOf" srcId="{89CB2590-42F0-448F-BABB-2D93F290EF6C}" destId="{EA822091-5750-49E2-859D-4E4F4511D035}" srcOrd="2" destOrd="0" presId="urn:microsoft.com/office/officeart/2005/8/layout/rings+Icon"/>
  </dgm:cxnLst>
  <dgm:bg/>
  <dgm:whole/>
  <dgm:extLst>
    <a:ext uri="http://schemas.microsoft.com/office/drawing/2008/diagram">
      <dsp:dataModelExt xmlns=""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94762B0-22DE-464A-B18A-B3B38610A403}">
      <dsp:nvSpPr>
        <dsp:cNvPr id="0" name=""/>
        <dsp:cNvSpPr/>
      </dsp:nvSpPr>
      <dsp:spPr>
        <a:xfrm>
          <a:off x="1004428" y="0"/>
          <a:ext cx="1435005" cy="1434984"/>
        </a:xfrm>
        <a:prstGeom prst="ellipse">
          <a:avLst/>
        </a:prstGeom>
        <a:solidFill>
          <a:schemeClr val="accent1">
            <a:alpha val="5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tx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400" kern="1200" dirty="0">
            <a:latin typeface="Tahoma" pitchFamily="34" charset="0"/>
            <a:ea typeface="Tahoma" pitchFamily="34" charset="0"/>
            <a:cs typeface="Tahoma" pitchFamily="34" charset="0"/>
          </a:endParaRPr>
        </a:p>
      </dsp:txBody>
      <dsp:txXfrm>
        <a:off x="1214580" y="210149"/>
        <a:ext cx="1014701" cy="1014686"/>
      </dsp:txXfrm>
    </dsp:sp>
    <dsp:sp modelId="{B2E645D4-B460-4E50-8A10-8FD38BCF4A68}">
      <dsp:nvSpPr>
        <dsp:cNvPr id="0" name=""/>
        <dsp:cNvSpPr/>
      </dsp:nvSpPr>
      <dsp:spPr>
        <a:xfrm>
          <a:off x="1728185" y="936104"/>
          <a:ext cx="1435005" cy="1434984"/>
        </a:xfrm>
        <a:prstGeom prst="ellipse">
          <a:avLst/>
        </a:prstGeom>
        <a:solidFill>
          <a:schemeClr val="accent1">
            <a:alpha val="5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tx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400" kern="1200" dirty="0">
            <a:latin typeface="Tahoma" pitchFamily="34" charset="0"/>
            <a:ea typeface="Tahoma" pitchFamily="34" charset="0"/>
            <a:cs typeface="Tahoma" pitchFamily="34" charset="0"/>
          </a:endParaRPr>
        </a:p>
      </dsp:txBody>
      <dsp:txXfrm>
        <a:off x="1938337" y="1146253"/>
        <a:ext cx="1014701" cy="1014686"/>
      </dsp:txXfrm>
    </dsp:sp>
    <dsp:sp modelId="{EA822091-5750-49E2-859D-4E4F4511D035}">
      <dsp:nvSpPr>
        <dsp:cNvPr id="0" name=""/>
        <dsp:cNvSpPr/>
      </dsp:nvSpPr>
      <dsp:spPr>
        <a:xfrm>
          <a:off x="2480774" y="0"/>
          <a:ext cx="1435005" cy="1434984"/>
        </a:xfrm>
        <a:prstGeom prst="ellipse">
          <a:avLst/>
        </a:prstGeom>
        <a:solidFill>
          <a:schemeClr val="accent1">
            <a:alpha val="5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tx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400" kern="1200" dirty="0">
            <a:latin typeface="Tahoma" pitchFamily="34" charset="0"/>
            <a:ea typeface="Tahoma" pitchFamily="34" charset="0"/>
            <a:cs typeface="Tahoma" pitchFamily="34" charset="0"/>
          </a:endParaRPr>
        </a:p>
      </dsp:txBody>
      <dsp:txXfrm>
        <a:off x="2690926" y="210149"/>
        <a:ext cx="1014701" cy="1014686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94762B0-22DE-464A-B18A-B3B38610A403}">
      <dsp:nvSpPr>
        <dsp:cNvPr id="0" name=""/>
        <dsp:cNvSpPr/>
      </dsp:nvSpPr>
      <dsp:spPr>
        <a:xfrm>
          <a:off x="1004428" y="0"/>
          <a:ext cx="1435005" cy="1434984"/>
        </a:xfrm>
        <a:prstGeom prst="ellipse">
          <a:avLst/>
        </a:prstGeom>
        <a:solidFill>
          <a:schemeClr val="accent1">
            <a:alpha val="5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tx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kern="1200" dirty="0" smtClean="0">
              <a:latin typeface="Tahoma" pitchFamily="34" charset="0"/>
              <a:ea typeface="Tahoma" pitchFamily="34" charset="0"/>
              <a:cs typeface="Tahoma" pitchFamily="34" charset="0"/>
            </a:rPr>
            <a:t>Židy</a:t>
          </a:r>
          <a:endParaRPr lang="cs-CZ" sz="2400" kern="1200" dirty="0">
            <a:latin typeface="Tahoma" pitchFamily="34" charset="0"/>
            <a:ea typeface="Tahoma" pitchFamily="34" charset="0"/>
            <a:cs typeface="Tahoma" pitchFamily="34" charset="0"/>
          </a:endParaRPr>
        </a:p>
      </dsp:txBody>
      <dsp:txXfrm>
        <a:off x="1214580" y="210149"/>
        <a:ext cx="1014701" cy="1014686"/>
      </dsp:txXfrm>
    </dsp:sp>
    <dsp:sp modelId="{B2E645D4-B460-4E50-8A10-8FD38BCF4A68}">
      <dsp:nvSpPr>
        <dsp:cNvPr id="0" name=""/>
        <dsp:cNvSpPr/>
      </dsp:nvSpPr>
      <dsp:spPr>
        <a:xfrm>
          <a:off x="1743038" y="957055"/>
          <a:ext cx="1435005" cy="1434984"/>
        </a:xfrm>
        <a:prstGeom prst="ellipse">
          <a:avLst/>
        </a:prstGeom>
        <a:solidFill>
          <a:schemeClr val="accent1">
            <a:alpha val="5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tx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kern="1200" dirty="0" smtClean="0">
              <a:latin typeface="Tahoma" pitchFamily="34" charset="0"/>
              <a:ea typeface="Tahoma" pitchFamily="34" charset="0"/>
              <a:cs typeface="Tahoma" pitchFamily="34" charset="0"/>
            </a:rPr>
            <a:t>komunisty</a:t>
          </a:r>
          <a:endParaRPr lang="cs-CZ" sz="2400" kern="1200" dirty="0">
            <a:latin typeface="Tahoma" pitchFamily="34" charset="0"/>
            <a:ea typeface="Tahoma" pitchFamily="34" charset="0"/>
            <a:cs typeface="Tahoma" pitchFamily="34" charset="0"/>
          </a:endParaRPr>
        </a:p>
      </dsp:txBody>
      <dsp:txXfrm>
        <a:off x="1953190" y="1167204"/>
        <a:ext cx="1014701" cy="1014686"/>
      </dsp:txXfrm>
    </dsp:sp>
    <dsp:sp modelId="{EA822091-5750-49E2-859D-4E4F4511D035}">
      <dsp:nvSpPr>
        <dsp:cNvPr id="0" name=""/>
        <dsp:cNvSpPr/>
      </dsp:nvSpPr>
      <dsp:spPr>
        <a:xfrm>
          <a:off x="2480774" y="0"/>
          <a:ext cx="1435005" cy="1434984"/>
        </a:xfrm>
        <a:prstGeom prst="ellipse">
          <a:avLst/>
        </a:prstGeom>
        <a:solidFill>
          <a:schemeClr val="accent1">
            <a:alpha val="5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tx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kern="1200" dirty="0" smtClean="0">
              <a:latin typeface="Tahoma" pitchFamily="34" charset="0"/>
              <a:ea typeface="Tahoma" pitchFamily="34" charset="0"/>
              <a:cs typeface="Tahoma" pitchFamily="34" charset="0"/>
            </a:rPr>
            <a:t>Romy</a:t>
          </a:r>
          <a:endParaRPr lang="cs-CZ" sz="2400" kern="1200" dirty="0">
            <a:latin typeface="Tahoma" pitchFamily="34" charset="0"/>
            <a:ea typeface="Tahoma" pitchFamily="34" charset="0"/>
            <a:cs typeface="Tahoma" pitchFamily="34" charset="0"/>
          </a:endParaRPr>
        </a:p>
      </dsp:txBody>
      <dsp:txXfrm>
        <a:off x="2690926" y="210149"/>
        <a:ext cx="1014701" cy="1014686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rings+Icon">
  <dgm:title val="Propojené kruhy"/>
  <dgm:desc val="Používejte k zobrazení překrývajících se nebo propojených myšlenek nebo konceptů. Prvních sedm řádků textu úrovně 1 odpovídá kruhu. Nepoužitý text se nezobrazuje, zůstává však k dispozici, pokud rozložení přepnete. "/>
  <dgm:catLst>
    <dgm:cat type="relationship" pri="32000"/>
    <dgm:cat type="officeonline" pri="6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0"/>
        <dgm:pt modelId="20"/>
      </dgm:ptLst>
      <dgm:cxnLst>
        <dgm:cxn modelId="30" srcId="0" destId="10" srcOrd="0" destOrd="0"/>
        <dgm:cxn modelId="40" srcId="0" destId="20" srcOrd="1" destOrd="0"/>
      </dgm:cxnLst>
      <dgm:bg/>
      <dgm:whole/>
    </dgm:dataModel>
  </dgm:styleData>
  <dgm:clrData>
    <dgm:dataModel>
      <dgm:ptLst>
        <dgm:pt modelId="0" type="doc"/>
        <dgm:pt modelId="10"/>
        <dgm:pt modelId="20"/>
        <dgm:pt modelId="30"/>
        <dgm:pt modelId="40"/>
      </dgm:ptLst>
      <dgm:cxnLst>
        <dgm:cxn modelId="50" srcId="0" destId="10" srcOrd="0" destOrd="0"/>
        <dgm:cxn modelId="60" srcId="0" destId="20" srcOrd="1" destOrd="0"/>
        <dgm:cxn modelId="70" srcId="0" destId="30" srcOrd="2" destOrd="0"/>
        <dgm:cxn modelId="80" srcId="0" destId="40" srcOrd="2" destOrd="0"/>
      </dgm:cxnLst>
      <dgm:bg/>
      <dgm:whole/>
    </dgm:dataModel>
  </dgm:clrData>
  <dgm:layoutNode name="Name0">
    <dgm:varLst>
      <dgm:chMax val="7"/>
      <dgm:dir/>
      <dgm:resizeHandles val="exact"/>
    </dgm:varLst>
    <dgm:choose name="Name1">
      <dgm:if name="Name2" axis="ch" ptType="node" func="cnt" op="lt" val="1">
        <dgm:alg type="composite"/>
        <dgm:shape xmlns:r="http://schemas.openxmlformats.org/officeDocument/2006/relationships" r:blip="">
          <dgm:adjLst/>
        </dgm:shape>
        <dgm:presOf/>
        <dgm:constrLst/>
        <dgm:ruleLst/>
      </dgm:if>
      <dgm:if name="Name3" axis="ch" ptType="node" func="cnt" op="equ" val="1">
        <dgm:alg type="composite">
          <dgm:param type="ar" val="1"/>
        </dgm:alg>
        <dgm:shape xmlns:r="http://schemas.openxmlformats.org/officeDocument/2006/relationships" r:blip="">
          <dgm:adjLst/>
        </dgm:shape>
        <dgm:presOf/>
        <dgm:constrLst>
          <dgm:constr type="primFontSz" for="des" ptType="node" op="equ" val="65"/>
          <dgm:constr type="l" for="ch" forName="ellipse1" refType="w" fact="0"/>
          <dgm:constr type="t" for="ch" forName="ellipse1" refType="h" fact="0"/>
          <dgm:constr type="w" for="ch" forName="ellipse1" refType="w"/>
          <dgm:constr type="h" for="ch" forName="ellipse1" refType="h"/>
        </dgm:constrLst>
      </dgm:if>
      <dgm:if name="Name4" axis="ch" ptType="node" func="cnt" op="equ" val="2">
        <dgm:alg type="composite">
          <dgm:param type="ar" val="0.9086"/>
        </dgm:alg>
        <dgm:shape xmlns:r="http://schemas.openxmlformats.org/officeDocument/2006/relationships" r:blip="">
          <dgm:adjLst/>
        </dgm:shape>
        <dgm:presOf/>
        <dgm:constrLst>
          <dgm:constr type="primFontSz" for="des" ptType="node" op="equ" val="65"/>
          <dgm:constr type="l" for="ch" forName="ellipse1" refType="w" fact="0"/>
          <dgm:constr type="t" for="ch" forName="ellipse1" refType="h" fact="0"/>
          <dgm:constr type="w" for="ch" forName="ellipse1" refType="w" fact="0.6602"/>
          <dgm:constr type="h" for="ch" forName="ellipse1" refType="h" fact="0.5999"/>
          <dgm:constr type="l" for="ch" forName="ellipse2" refType="w" fact="0.3398"/>
          <dgm:constr type="t" for="ch" forName="ellipse2" refType="h" fact="0.4001"/>
          <dgm:constr type="w" for="ch" forName="ellipse2" refType="w" fact="0.6602"/>
          <dgm:constr type="h" for="ch" forName="ellipse2" refType="h" fact="0.5999"/>
        </dgm:constrLst>
      </dgm:if>
      <dgm:if name="Name5" axis="ch" ptType="node" func="cnt" op="equ" val="3">
        <dgm:alg type="composite">
          <dgm:param type="ar" val="1.2171"/>
        </dgm:alg>
        <dgm:shape xmlns:r="http://schemas.openxmlformats.org/officeDocument/2006/relationships" r:blip="">
          <dgm:adjLst/>
        </dgm:shape>
        <dgm:presOf/>
        <dgm:constrLst>
          <dgm:constr type="primFontSz" for="des" ptType="node" op="equ" val="65"/>
          <dgm:constr type="l" for="ch" forName="ellipse1" refType="w" fact="0"/>
          <dgm:constr type="t" for="ch" forName="ellipse1" refType="h" fact="0"/>
          <dgm:constr type="w" for="ch" forName="ellipse1" refType="w" fact="0.4929"/>
          <dgm:constr type="h" for="ch" forName="ellipse1" refType="h" fact="0.5999"/>
          <dgm:constr type="l" for="ch" forName="ellipse2" refType="w" fact="0.2537"/>
          <dgm:constr type="t" for="ch" forName="ellipse2" refType="h" fact="0.4001"/>
          <dgm:constr type="w" for="ch" forName="ellipse2" refType="w" fact="0.4929"/>
          <dgm:constr type="h" for="ch" forName="ellipse2" refType="h" fact="0.5999"/>
          <dgm:constr type="l" for="ch" forName="ellipse3" refType="w" fact="0.5071"/>
          <dgm:constr type="t" for="ch" forName="ellipse3" refType="h" fact="0"/>
          <dgm:constr type="w" for="ch" forName="ellipse3" refType="w" fact="0.4929"/>
          <dgm:constr type="h" for="ch" forName="ellipse3" refType="h" fact="0.5999"/>
        </dgm:constrLst>
      </dgm:if>
      <dgm:if name="Name6" axis="ch" ptType="node" func="cnt" op="equ" val="4">
        <dgm:alg type="composite">
          <dgm:param type="ar" val="1.5255"/>
        </dgm:alg>
        <dgm:shape xmlns:r="http://schemas.openxmlformats.org/officeDocument/2006/relationships" r:blip="">
          <dgm:adjLst/>
        </dgm:shape>
        <dgm:presOf/>
        <dgm:constrLst>
          <dgm:constr type="primFontSz" for="des" ptType="node" op="equ" val="65"/>
          <dgm:constr type="l" for="ch" forName="ellipse1" refType="w" fact="0"/>
          <dgm:constr type="t" for="ch" forName="ellipse1" refType="h" fact="0"/>
          <dgm:constr type="w" for="ch" forName="ellipse1" refType="w" fact="0.3932"/>
          <dgm:constr type="h" for="ch" forName="ellipse1" refType="h" fact="0.5999"/>
          <dgm:constr type="l" for="ch" forName="ellipse2" refType="w" fact="0.2023"/>
          <dgm:constr type="t" for="ch" forName="ellipse2" refType="h" fact="0.4001"/>
          <dgm:constr type="w" for="ch" forName="ellipse2" refType="w" fact="0.3932"/>
          <dgm:constr type="h" for="ch" forName="ellipse2" refType="h" fact="0.5999"/>
          <dgm:constr type="l" for="ch" forName="ellipse3" refType="w" fact="0.4045"/>
          <dgm:constr type="t" for="ch" forName="ellipse3" refType="h" fact="0"/>
          <dgm:constr type="w" for="ch" forName="ellipse3" refType="w" fact="0.3932"/>
          <dgm:constr type="h" for="ch" forName="ellipse3" refType="h" fact="0.5999"/>
          <dgm:constr type="l" for="ch" forName="ellipse4" refType="w" fact="0.6068"/>
          <dgm:constr type="t" for="ch" forName="ellipse4" refType="h" fact="0.4001"/>
          <dgm:constr type="w" for="ch" forName="ellipse4" refType="w" fact="0.3932"/>
          <dgm:constr type="h" for="ch" forName="ellipse4" refType="h" fact="0.5999"/>
        </dgm:constrLst>
      </dgm:if>
      <dgm:if name="Name7" axis="ch" ptType="node" func="cnt" op="equ" val="5">
        <dgm:alg type="composite">
          <dgm:param type="ar" val="1.834"/>
        </dgm:alg>
        <dgm:shape xmlns:r="http://schemas.openxmlformats.org/officeDocument/2006/relationships" r:blip="">
          <dgm:adjLst/>
        </dgm:shape>
        <dgm:presOf/>
        <dgm:constrLst>
          <dgm:constr type="primFontSz" for="des" ptType="node" op="equ" val="65"/>
          <dgm:constr type="l" for="ch" forName="ellipse1" refType="w" fact="0"/>
          <dgm:constr type="t" for="ch" forName="ellipse1" refType="h" fact="0"/>
          <dgm:constr type="w" for="ch" forName="ellipse1" refType="w" fact="0.3271"/>
          <dgm:constr type="h" for="ch" forName="ellipse1" refType="h" fact="0.5999"/>
          <dgm:constr type="l" for="ch" forName="ellipse2" refType="w" fact="0.1682"/>
          <dgm:constr type="t" for="ch" forName="ellipse2" refType="h" fact="0.4001"/>
          <dgm:constr type="w" for="ch" forName="ellipse2" refType="w" fact="0.3271"/>
          <dgm:constr type="h" for="ch" forName="ellipse2" refType="h" fact="0.5999"/>
          <dgm:constr type="l" for="ch" forName="ellipse3" refType="w" fact="0.3365"/>
          <dgm:constr type="t" for="ch" forName="ellipse3" refType="h" fact="0"/>
          <dgm:constr type="w" for="ch" forName="ellipse3" refType="w" fact="0.3271"/>
          <dgm:constr type="h" for="ch" forName="ellipse3" refType="h" fact="0.5999"/>
          <dgm:constr type="l" for="ch" forName="ellipse4" refType="w" fact="0.5047"/>
          <dgm:constr type="t" for="ch" forName="ellipse4" refType="h" fact="0.4001"/>
          <dgm:constr type="w" for="ch" forName="ellipse4" refType="w" fact="0.3271"/>
          <dgm:constr type="h" for="ch" forName="ellipse4" refType="h" fact="0.5999"/>
          <dgm:constr type="l" for="ch" forName="ellipse5" refType="w" fact="0.6729"/>
          <dgm:constr type="t" for="ch" forName="ellipse5" refType="h" fact="0"/>
          <dgm:constr type="w" for="ch" forName="ellipse5" refType="w" fact="0.3271"/>
          <dgm:constr type="h" for="ch" forName="ellipse5" refType="h" fact="0.5999"/>
        </dgm:constrLst>
      </dgm:if>
      <dgm:if name="Name8" axis="ch" ptType="node" func="cnt" op="equ" val="6">
        <dgm:alg type="composite">
          <dgm:param type="ar" val="2.1873"/>
        </dgm:alg>
        <dgm:shape xmlns:r="http://schemas.openxmlformats.org/officeDocument/2006/relationships" r:blip="">
          <dgm:adjLst/>
        </dgm:shape>
        <dgm:presOf/>
        <dgm:constrLst>
          <dgm:constr type="primFontSz" for="des" ptType="node" op="equ" val="65"/>
          <dgm:constr type="l" for="ch" forName="ellipse1" refType="w" fact="0"/>
          <dgm:constr type="t" for="ch" forName="ellipse1" refType="h" fact="0"/>
          <dgm:constr type="w" for="ch" forName="ellipse1" refType="w" fact="0.278"/>
          <dgm:constr type="h" for="ch" forName="ellipse1" refType="h" fact="0.6081"/>
          <dgm:constr type="l" for="ch" forName="ellipse2" refType="w" fact="0.1444"/>
          <dgm:constr type="t" for="ch" forName="ellipse2" refType="h" fact="0.3919"/>
          <dgm:constr type="w" for="ch" forName="ellipse2" refType="w" fact="0.278"/>
          <dgm:constr type="h" for="ch" forName="ellipse2" refType="h" fact="0.6081"/>
          <dgm:constr type="l" for="ch" forName="ellipse3" refType="w" fact="0.2888"/>
          <dgm:constr type="t" for="ch" forName="ellipse3" refType="h" fact="0"/>
          <dgm:constr type="w" for="ch" forName="ellipse3" refType="w" fact="0.278"/>
          <dgm:constr type="h" for="ch" forName="ellipse3" refType="h" fact="0.6081"/>
          <dgm:constr type="l" for="ch" forName="ellipse4" refType="w" fact="0.4332"/>
          <dgm:constr type="t" for="ch" forName="ellipse4" refType="h" fact="0.3919"/>
          <dgm:constr type="w" for="ch" forName="ellipse4" refType="w" fact="0.278"/>
          <dgm:constr type="h" for="ch" forName="ellipse4" refType="h" fact="0.6081"/>
          <dgm:constr type="l" for="ch" forName="ellipse5" refType="w" fact="0.5776"/>
          <dgm:constr type="t" for="ch" forName="ellipse5" refType="h" fact="0"/>
          <dgm:constr type="w" for="ch" forName="ellipse5" refType="w" fact="0.278"/>
          <dgm:constr type="h" for="ch" forName="ellipse5" refType="h" fact="0.6081"/>
          <dgm:constr type="l" for="ch" forName="ellipse6" refType="w" fact="0.722"/>
          <dgm:constr type="t" for="ch" forName="ellipse6" refType="h" fact="0.3919"/>
          <dgm:constr type="w" for="ch" forName="ellipse6" refType="w" fact="0.278"/>
          <dgm:constr type="h" for="ch" forName="ellipse6" refType="h" fact="0.6081"/>
        </dgm:constrLst>
      </dgm:if>
      <dgm:else name="Name9">
        <dgm:alg type="composite">
          <dgm:param type="ar" val="2.3466"/>
        </dgm:alg>
        <dgm:shape xmlns:r="http://schemas.openxmlformats.org/officeDocument/2006/relationships" r:blip="">
          <dgm:adjLst/>
        </dgm:shape>
        <dgm:presOf/>
        <dgm:constrLst>
          <dgm:constr type="primFontSz" for="des" ptType="node" op="equ" val="65"/>
          <dgm:constr type="l" for="ch" forName="ellipse1" refType="w" fact="0"/>
          <dgm:constr type="t" for="ch" forName="ellipse1" refType="h" fact="0"/>
          <dgm:constr type="w" for="ch" forName="ellipse1" refType="w" fact="0.2455"/>
          <dgm:constr type="h" for="ch" forName="ellipse1" refType="h" fact="0.5761"/>
          <dgm:constr type="l" for="ch" forName="ellipse2" refType="w" fact="0.1257"/>
          <dgm:constr type="t" for="ch" forName="ellipse2" refType="h" fact="0.4239"/>
          <dgm:constr type="w" for="ch" forName="ellipse2" refType="w" fact="0.2455"/>
          <dgm:constr type="h" for="ch" forName="ellipse2" refType="h" fact="0.5761"/>
          <dgm:constr type="l" for="ch" forName="ellipse3" refType="w" fact="0.2515"/>
          <dgm:constr type="t" for="ch" forName="ellipse3" refType="h" fact="0"/>
          <dgm:constr type="w" for="ch" forName="ellipse3" refType="w" fact="0.2455"/>
          <dgm:constr type="h" for="ch" forName="ellipse3" refType="h" fact="0.5761"/>
          <dgm:constr type="l" for="ch" forName="ellipse4" refType="w" fact="0.3772"/>
          <dgm:constr type="t" for="ch" forName="ellipse4" refType="h" fact="0.4239"/>
          <dgm:constr type="w" for="ch" forName="ellipse4" refType="w" fact="0.2455"/>
          <dgm:constr type="h" for="ch" forName="ellipse4" refType="h" fact="0.5761"/>
          <dgm:constr type="l" for="ch" forName="ellipse5" refType="w" fact="0.503"/>
          <dgm:constr type="t" for="ch" forName="ellipse5" refType="h" fact="0"/>
          <dgm:constr type="w" for="ch" forName="ellipse5" refType="w" fact="0.2455"/>
          <dgm:constr type="h" for="ch" forName="ellipse5" refType="h" fact="0.5761"/>
          <dgm:constr type="l" for="ch" forName="ellipse6" refType="w" fact="0.6287"/>
          <dgm:constr type="t" for="ch" forName="ellipse6" refType="h" fact="0.4239"/>
          <dgm:constr type="w" for="ch" forName="ellipse6" refType="w" fact="0.2455"/>
          <dgm:constr type="h" for="ch" forName="ellipse6" refType="h" fact="0.5761"/>
          <dgm:constr type="l" for="ch" forName="ellipse7" refType="w" fact="0.7545"/>
          <dgm:constr type="t" for="ch" forName="ellipse7" refType="h" fact="0"/>
          <dgm:constr type="w" for="ch" forName="ellipse7" refType="w" fact="0.2455"/>
          <dgm:constr type="h" for="ch" forName="ellipse7" refType="h" fact="0.5761"/>
        </dgm:constrLst>
      </dgm:else>
    </dgm:choose>
    <dgm:choose name="Name10">
      <dgm:if name="Name11" axis="ch" ptType="node" func="cnt" op="gte" val="1">
        <dgm:layoutNode name="ellipse1" styleLbl="vennNode1">
          <dgm:varLst>
            <dgm:bulletEnabled val="1"/>
          </dgm:varLst>
          <dgm:alg type="tx"/>
          <dgm:shape xmlns:r="http://schemas.openxmlformats.org/officeDocument/2006/relationships" type="ellipse" r:blip="">
            <dgm:adjLst/>
          </dgm:shape>
          <dgm:choose name="Name12">
            <dgm:if name="Name13" func="var" arg="dir" op="equ" val="norm">
              <dgm:presOf axis="ch desOrSelf" ptType="node node" st="1 1" cnt="1 0"/>
            </dgm:if>
            <dgm:else name="Name14">
              <dgm:choose name="Name15">
                <dgm:if name="Name16" axis="ch" ptType="node" func="cnt" op="equ" val="1">
                  <dgm:presOf axis="ch desOrSelf" ptType="node node" st="1 1" cnt="1 0"/>
                </dgm:if>
                <dgm:if name="Name17" axis="ch" ptType="node" func="cnt" op="equ" val="2">
                  <dgm:presOf axis="ch desOrSelf" ptType="node node" st="2 1" cnt="1 0"/>
                </dgm:if>
                <dgm:if name="Name18" axis="ch" ptType="node" func="cnt" op="equ" val="3">
                  <dgm:presOf axis="ch desOrSelf" ptType="node node" st="3 1" cnt="1 0"/>
                </dgm:if>
                <dgm:if name="Name19" axis="ch" ptType="node" func="cnt" op="equ" val="4">
                  <dgm:presOf axis="ch desOrSelf" ptType="node node" st="4 1" cnt="1 0"/>
                </dgm:if>
                <dgm:if name="Name20" axis="ch" ptType="node" func="cnt" op="equ" val="5">
                  <dgm:presOf axis="ch desOrSelf" ptType="node node" st="5 1" cnt="1 0"/>
                </dgm:if>
                <dgm:if name="Name21" axis="ch" ptType="node" func="cnt" op="equ" val="6">
                  <dgm:presOf axis="ch desOrSelf" ptType="node node" st="6 1" cnt="1 0"/>
                </dgm:if>
                <dgm:if name="Name22" axis="ch" ptType="node" func="cnt" op="gte" val="7">
                  <dgm:presOf axis="ch desOrSelf" ptType="node node" st="7 1" cnt="1 0"/>
                </dgm:if>
                <dgm:else name="Name23"/>
              </dgm:choose>
            </dgm:else>
          </dgm:choose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24"/>
    </dgm:choose>
    <dgm:choose name="Name25">
      <dgm:if name="Name26" axis="ch" ptType="node" func="cnt" op="gte" val="2">
        <dgm:layoutNode name="ellipse2" styleLbl="vennNode1">
          <dgm:varLst>
            <dgm:bulletEnabled val="1"/>
          </dgm:varLst>
          <dgm:alg type="tx"/>
          <dgm:choose name="Name27">
            <dgm:if name="Name28" func="var" arg="dir" op="equ" val="norm">
              <dgm:shape xmlns:r="http://schemas.openxmlformats.org/officeDocument/2006/relationships" type="ellipse" r:blip="">
                <dgm:adjLst/>
              </dgm:shape>
              <dgm:presOf axis="ch desOrSelf" ptType="node node" st="2 1" cnt="1 0"/>
            </dgm:if>
            <dgm:else name="Name29">
              <dgm:shape xmlns:r="http://schemas.openxmlformats.org/officeDocument/2006/relationships" type="ellipse" r:blip="" zOrderOff="-2">
                <dgm:adjLst/>
              </dgm:shape>
              <dgm:choose name="Name30">
                <dgm:if name="Name31" axis="ch" ptType="node" func="cnt" op="equ" val="2">
                  <dgm:presOf axis="ch desOrSelf" ptType="node node" st="1 1" cnt="1 0"/>
                </dgm:if>
                <dgm:if name="Name32" axis="ch" ptType="node" func="cnt" op="equ" val="3">
                  <dgm:presOf axis="ch desOrSelf" ptType="node node" st="2 1" cnt="1 0"/>
                </dgm:if>
                <dgm:if name="Name33" axis="ch" ptType="node" func="cnt" op="equ" val="4">
                  <dgm:presOf axis="ch desOrSelf" ptType="node node" st="3 1" cnt="1 0"/>
                </dgm:if>
                <dgm:if name="Name34" axis="ch" ptType="node" func="cnt" op="equ" val="5">
                  <dgm:presOf axis="ch desOrSelf" ptType="node node" st="4 1" cnt="1 0"/>
                </dgm:if>
                <dgm:if name="Name35" axis="ch" ptType="node" func="cnt" op="equ" val="6">
                  <dgm:presOf axis="ch desOrSelf" ptType="node node" st="5 1" cnt="1 0"/>
                </dgm:if>
                <dgm:if name="Name36" axis="ch" ptType="node" func="cnt" op="gte" val="7">
                  <dgm:presOf axis="ch desOrSelf" ptType="node node" st="6 1" cnt="1 0"/>
                </dgm:if>
                <dgm:else name="Name37"/>
              </dgm:choose>
            </dgm:else>
          </dgm:choose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38"/>
    </dgm:choose>
    <dgm:choose name="Name39">
      <dgm:if name="Name40" axis="ch" ptType="node" func="cnt" op="gte" val="3">
        <dgm:layoutNode name="ellipse3" styleLbl="vennNode1">
          <dgm:varLst>
            <dgm:bulletEnabled val="1"/>
          </dgm:varLst>
          <dgm:alg type="tx"/>
          <dgm:shape xmlns:r="http://schemas.openxmlformats.org/officeDocument/2006/relationships" type="ellipse" r:blip="">
            <dgm:adjLst/>
          </dgm:shape>
          <dgm:choose name="Name41">
            <dgm:if name="Name42" func="var" arg="dir" op="equ" val="norm">
              <dgm:shape xmlns:r="http://schemas.openxmlformats.org/officeDocument/2006/relationships" type="ellipse" r:blip="">
                <dgm:adjLst/>
              </dgm:shape>
              <dgm:presOf axis="ch desOrSelf" ptType="node node" st="3 1" cnt="1 0"/>
            </dgm:if>
            <dgm:else name="Name43">
              <dgm:shape xmlns:r="http://schemas.openxmlformats.org/officeDocument/2006/relationships" type="ellipse" r:blip="" zOrderOff="-4">
                <dgm:adjLst/>
              </dgm:shape>
              <dgm:choose name="Name44">
                <dgm:if name="Name45" axis="ch" ptType="node" func="cnt" op="equ" val="3">
                  <dgm:presOf axis="ch desOrSelf" ptType="node node" st="1 1" cnt="1 0"/>
                </dgm:if>
                <dgm:if name="Name46" axis="ch" ptType="node" func="cnt" op="equ" val="4">
                  <dgm:presOf axis="ch desOrSelf" ptType="node node" st="2 1" cnt="1 0"/>
                </dgm:if>
                <dgm:if name="Name47" axis="ch" ptType="node" func="cnt" op="equ" val="5">
                  <dgm:presOf axis="ch desOrSelf" ptType="node node" st="3 1" cnt="1 0"/>
                </dgm:if>
                <dgm:if name="Name48" axis="ch" ptType="node" func="cnt" op="equ" val="6">
                  <dgm:presOf axis="ch desOrSelf" ptType="node node" st="4 1" cnt="1 0"/>
                </dgm:if>
                <dgm:if name="Name49" axis="ch" ptType="node" func="cnt" op="gte" val="7">
                  <dgm:presOf axis="ch desOrSelf" ptType="node node" st="5 1" cnt="1 0"/>
                </dgm:if>
                <dgm:else name="Name50"/>
              </dgm:choose>
            </dgm:else>
          </dgm:choose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1"/>
    </dgm:choose>
    <dgm:choose name="Name52">
      <dgm:if name="Name53" axis="ch" ptType="node" func="cnt" op="gte" val="4">
        <dgm:layoutNode name="ellipse4" styleLbl="vennNode1">
          <dgm:varLst>
            <dgm:bulletEnabled val="1"/>
          </dgm:varLst>
          <dgm:alg type="tx"/>
          <dgm:choose name="Name54">
            <dgm:if name="Name55" func="var" arg="dir" op="equ" val="norm">
              <dgm:shape xmlns:r="http://schemas.openxmlformats.org/officeDocument/2006/relationships" type="ellipse" r:blip="">
                <dgm:adjLst/>
              </dgm:shape>
              <dgm:presOf axis="ch desOrSelf" ptType="node node" st="4 1" cnt="1 0"/>
            </dgm:if>
            <dgm:else name="Name56">
              <dgm:shape xmlns:r="http://schemas.openxmlformats.org/officeDocument/2006/relationships" type="ellipse" r:blip="" zOrderOff="-6">
                <dgm:adjLst/>
              </dgm:shape>
              <dgm:choose name="Name57">
                <dgm:if name="Name58" axis="ch" ptType="node" func="cnt" op="equ" val="4">
                  <dgm:presOf axis="ch desOrSelf" ptType="node node" st="1 1" cnt="1 0"/>
                </dgm:if>
                <dgm:if name="Name59" axis="ch" ptType="node" func="cnt" op="equ" val="5">
                  <dgm:presOf axis="ch desOrSelf" ptType="node node" st="2 1" cnt="1 0"/>
                </dgm:if>
                <dgm:if name="Name60" axis="ch" ptType="node" func="cnt" op="equ" val="6">
                  <dgm:presOf axis="ch desOrSelf" ptType="node node" st="3 1" cnt="1 0"/>
                </dgm:if>
                <dgm:if name="Name61" axis="ch" ptType="node" func="cnt" op="gte" val="7">
                  <dgm:presOf axis="ch desOrSelf" ptType="node node" st="4 1" cnt="1 0"/>
                </dgm:if>
                <dgm:else name="Name62"/>
              </dgm:choose>
            </dgm:else>
          </dgm:choose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63"/>
    </dgm:choose>
    <dgm:choose name="Name64">
      <dgm:if name="Name65" axis="ch" ptType="node" func="cnt" op="gte" val="5">
        <dgm:layoutNode name="ellipse5" styleLbl="vennNode1">
          <dgm:varLst>
            <dgm:bulletEnabled val="1"/>
          </dgm:varLst>
          <dgm:alg type="tx"/>
          <dgm:choose name="Name66">
            <dgm:if name="Name67" func="var" arg="dir" op="equ" val="norm">
              <dgm:shape xmlns:r="http://schemas.openxmlformats.org/officeDocument/2006/relationships" type="ellipse" r:blip="">
                <dgm:adjLst/>
              </dgm:shape>
              <dgm:presOf axis="ch desOrSelf" ptType="node node" st="5 1" cnt="1 0"/>
            </dgm:if>
            <dgm:else name="Name68">
              <dgm:shape xmlns:r="http://schemas.openxmlformats.org/officeDocument/2006/relationships" type="ellipse" r:blip="" zOrderOff="-8">
                <dgm:adjLst/>
              </dgm:shape>
              <dgm:choose name="Name69">
                <dgm:if name="Name70" axis="ch" ptType="node" func="cnt" op="equ" val="5">
                  <dgm:presOf axis="ch desOrSelf" ptType="node node" st="1 1" cnt="1 0"/>
                </dgm:if>
                <dgm:if name="Name71" axis="ch" ptType="node" func="cnt" op="equ" val="6">
                  <dgm:presOf axis="ch desOrSelf" ptType="node node" st="2 1" cnt="1 0"/>
                </dgm:if>
                <dgm:if name="Name72" axis="ch" ptType="node" func="cnt" op="gte" val="7">
                  <dgm:presOf axis="ch desOrSelf" ptType="node node" st="3 1" cnt="1 0"/>
                </dgm:if>
                <dgm:else name="Name73"/>
              </dgm:choose>
            </dgm:else>
          </dgm:choose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74"/>
    </dgm:choose>
    <dgm:choose name="Name75">
      <dgm:if name="Name76" axis="ch" ptType="node" func="cnt" op="gte" val="6">
        <dgm:layoutNode name="ellipse6" styleLbl="vennNode1">
          <dgm:varLst>
            <dgm:bulletEnabled val="1"/>
          </dgm:varLst>
          <dgm:alg type="tx"/>
          <dgm:choose name="Name77">
            <dgm:if name="Name78" func="var" arg="dir" op="equ" val="norm">
              <dgm:shape xmlns:r="http://schemas.openxmlformats.org/officeDocument/2006/relationships" type="ellipse" r:blip="">
                <dgm:adjLst/>
              </dgm:shape>
              <dgm:presOf axis="ch desOrSelf" ptType="node node" st="6 1" cnt="1 0"/>
            </dgm:if>
            <dgm:else name="Name79">
              <dgm:shape xmlns:r="http://schemas.openxmlformats.org/officeDocument/2006/relationships" type="ellipse" r:blip="" zOrderOff="-10">
                <dgm:adjLst/>
              </dgm:shape>
              <dgm:choose name="Name80">
                <dgm:if name="Name81" axis="ch" ptType="node" func="cnt" op="equ" val="6">
                  <dgm:presOf axis="ch desOrSelf" ptType="node node" st="1 1" cnt="1 0"/>
                </dgm:if>
                <dgm:if name="Name82" axis="ch" ptType="node" func="cnt" op="gte" val="7">
                  <dgm:presOf axis="ch desOrSelf" ptType="node node" st="2 1" cnt="1 0"/>
                </dgm:if>
                <dgm:else name="Name83"/>
              </dgm:choose>
            </dgm:else>
          </dgm:choose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84"/>
    </dgm:choose>
    <dgm:choose name="Name85">
      <dgm:if name="Name86" axis="ch" ptType="node" func="cnt" op="gte" val="7">
        <dgm:layoutNode name="ellipse7" styleLbl="vennNode1">
          <dgm:varLst>
            <dgm:bulletEnabled val="1"/>
          </dgm:varLst>
          <dgm:alg type="tx"/>
          <dgm:choose name="Name87">
            <dgm:if name="Name88" func="var" arg="dir" op="equ" val="norm">
              <dgm:shape xmlns:r="http://schemas.openxmlformats.org/officeDocument/2006/relationships" type="ellipse" r:blip="">
                <dgm:adjLst/>
              </dgm:shape>
              <dgm:presOf axis="ch desOrSelf" ptType="node node" st="7 1" cnt="1 0"/>
            </dgm:if>
            <dgm:else name="Name89">
              <dgm:shape xmlns:r="http://schemas.openxmlformats.org/officeDocument/2006/relationships" type="ellipse" r:blip="" zOrderOff="-12">
                <dgm:adjLst/>
              </dgm:shape>
              <dgm:presOf axis="ch desOrSelf" ptType="node node" st="1 1" cnt="1 0"/>
            </dgm:else>
          </dgm:choose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90"/>
    </dgm:choose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rings+Icon">
  <dgm:title val="Propojené kruhy"/>
  <dgm:desc val="Používejte k zobrazení překrývajících se nebo propojených myšlenek nebo konceptů. Prvních sedm řádků textu úrovně 1 odpovídá kruhu. Nepoužitý text se nezobrazuje, zůstává však k dispozici, pokud rozložení přepnete. "/>
  <dgm:catLst>
    <dgm:cat type="relationship" pri="32000"/>
    <dgm:cat type="officeonline" pri="6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0"/>
        <dgm:pt modelId="20"/>
      </dgm:ptLst>
      <dgm:cxnLst>
        <dgm:cxn modelId="30" srcId="0" destId="10" srcOrd="0" destOrd="0"/>
        <dgm:cxn modelId="40" srcId="0" destId="20" srcOrd="1" destOrd="0"/>
      </dgm:cxnLst>
      <dgm:bg/>
      <dgm:whole/>
    </dgm:dataModel>
  </dgm:styleData>
  <dgm:clrData>
    <dgm:dataModel>
      <dgm:ptLst>
        <dgm:pt modelId="0" type="doc"/>
        <dgm:pt modelId="10"/>
        <dgm:pt modelId="20"/>
        <dgm:pt modelId="30"/>
        <dgm:pt modelId="40"/>
      </dgm:ptLst>
      <dgm:cxnLst>
        <dgm:cxn modelId="50" srcId="0" destId="10" srcOrd="0" destOrd="0"/>
        <dgm:cxn modelId="60" srcId="0" destId="20" srcOrd="1" destOrd="0"/>
        <dgm:cxn modelId="70" srcId="0" destId="30" srcOrd="2" destOrd="0"/>
        <dgm:cxn modelId="80" srcId="0" destId="40" srcOrd="2" destOrd="0"/>
      </dgm:cxnLst>
      <dgm:bg/>
      <dgm:whole/>
    </dgm:dataModel>
  </dgm:clrData>
  <dgm:layoutNode name="Name0">
    <dgm:varLst>
      <dgm:chMax val="7"/>
      <dgm:dir/>
      <dgm:resizeHandles val="exact"/>
    </dgm:varLst>
    <dgm:choose name="Name1">
      <dgm:if name="Name2" axis="ch" ptType="node" func="cnt" op="lt" val="1">
        <dgm:alg type="composite"/>
        <dgm:shape xmlns:r="http://schemas.openxmlformats.org/officeDocument/2006/relationships" r:blip="">
          <dgm:adjLst/>
        </dgm:shape>
        <dgm:presOf/>
        <dgm:constrLst/>
        <dgm:ruleLst/>
      </dgm:if>
      <dgm:if name="Name3" axis="ch" ptType="node" func="cnt" op="equ" val="1">
        <dgm:alg type="composite">
          <dgm:param type="ar" val="1"/>
        </dgm:alg>
        <dgm:shape xmlns:r="http://schemas.openxmlformats.org/officeDocument/2006/relationships" r:blip="">
          <dgm:adjLst/>
        </dgm:shape>
        <dgm:presOf/>
        <dgm:constrLst>
          <dgm:constr type="primFontSz" for="des" ptType="node" op="equ" val="65"/>
          <dgm:constr type="l" for="ch" forName="ellipse1" refType="w" fact="0"/>
          <dgm:constr type="t" for="ch" forName="ellipse1" refType="h" fact="0"/>
          <dgm:constr type="w" for="ch" forName="ellipse1" refType="w"/>
          <dgm:constr type="h" for="ch" forName="ellipse1" refType="h"/>
        </dgm:constrLst>
      </dgm:if>
      <dgm:if name="Name4" axis="ch" ptType="node" func="cnt" op="equ" val="2">
        <dgm:alg type="composite">
          <dgm:param type="ar" val="0.9086"/>
        </dgm:alg>
        <dgm:shape xmlns:r="http://schemas.openxmlformats.org/officeDocument/2006/relationships" r:blip="">
          <dgm:adjLst/>
        </dgm:shape>
        <dgm:presOf/>
        <dgm:constrLst>
          <dgm:constr type="primFontSz" for="des" ptType="node" op="equ" val="65"/>
          <dgm:constr type="l" for="ch" forName="ellipse1" refType="w" fact="0"/>
          <dgm:constr type="t" for="ch" forName="ellipse1" refType="h" fact="0"/>
          <dgm:constr type="w" for="ch" forName="ellipse1" refType="w" fact="0.6602"/>
          <dgm:constr type="h" for="ch" forName="ellipse1" refType="h" fact="0.5999"/>
          <dgm:constr type="l" for="ch" forName="ellipse2" refType="w" fact="0.3398"/>
          <dgm:constr type="t" for="ch" forName="ellipse2" refType="h" fact="0.4001"/>
          <dgm:constr type="w" for="ch" forName="ellipse2" refType="w" fact="0.6602"/>
          <dgm:constr type="h" for="ch" forName="ellipse2" refType="h" fact="0.5999"/>
        </dgm:constrLst>
      </dgm:if>
      <dgm:if name="Name5" axis="ch" ptType="node" func="cnt" op="equ" val="3">
        <dgm:alg type="composite">
          <dgm:param type="ar" val="1.2171"/>
        </dgm:alg>
        <dgm:shape xmlns:r="http://schemas.openxmlformats.org/officeDocument/2006/relationships" r:blip="">
          <dgm:adjLst/>
        </dgm:shape>
        <dgm:presOf/>
        <dgm:constrLst>
          <dgm:constr type="primFontSz" for="des" ptType="node" op="equ" val="65"/>
          <dgm:constr type="l" for="ch" forName="ellipse1" refType="w" fact="0"/>
          <dgm:constr type="t" for="ch" forName="ellipse1" refType="h" fact="0"/>
          <dgm:constr type="w" for="ch" forName="ellipse1" refType="w" fact="0.4929"/>
          <dgm:constr type="h" for="ch" forName="ellipse1" refType="h" fact="0.5999"/>
          <dgm:constr type="l" for="ch" forName="ellipse2" refType="w" fact="0.2537"/>
          <dgm:constr type="t" for="ch" forName="ellipse2" refType="h" fact="0.4001"/>
          <dgm:constr type="w" for="ch" forName="ellipse2" refType="w" fact="0.4929"/>
          <dgm:constr type="h" for="ch" forName="ellipse2" refType="h" fact="0.5999"/>
          <dgm:constr type="l" for="ch" forName="ellipse3" refType="w" fact="0.5071"/>
          <dgm:constr type="t" for="ch" forName="ellipse3" refType="h" fact="0"/>
          <dgm:constr type="w" for="ch" forName="ellipse3" refType="w" fact="0.4929"/>
          <dgm:constr type="h" for="ch" forName="ellipse3" refType="h" fact="0.5999"/>
        </dgm:constrLst>
      </dgm:if>
      <dgm:if name="Name6" axis="ch" ptType="node" func="cnt" op="equ" val="4">
        <dgm:alg type="composite">
          <dgm:param type="ar" val="1.5255"/>
        </dgm:alg>
        <dgm:shape xmlns:r="http://schemas.openxmlformats.org/officeDocument/2006/relationships" r:blip="">
          <dgm:adjLst/>
        </dgm:shape>
        <dgm:presOf/>
        <dgm:constrLst>
          <dgm:constr type="primFontSz" for="des" ptType="node" op="equ" val="65"/>
          <dgm:constr type="l" for="ch" forName="ellipse1" refType="w" fact="0"/>
          <dgm:constr type="t" for="ch" forName="ellipse1" refType="h" fact="0"/>
          <dgm:constr type="w" for="ch" forName="ellipse1" refType="w" fact="0.3932"/>
          <dgm:constr type="h" for="ch" forName="ellipse1" refType="h" fact="0.5999"/>
          <dgm:constr type="l" for="ch" forName="ellipse2" refType="w" fact="0.2023"/>
          <dgm:constr type="t" for="ch" forName="ellipse2" refType="h" fact="0.4001"/>
          <dgm:constr type="w" for="ch" forName="ellipse2" refType="w" fact="0.3932"/>
          <dgm:constr type="h" for="ch" forName="ellipse2" refType="h" fact="0.5999"/>
          <dgm:constr type="l" for="ch" forName="ellipse3" refType="w" fact="0.4045"/>
          <dgm:constr type="t" for="ch" forName="ellipse3" refType="h" fact="0"/>
          <dgm:constr type="w" for="ch" forName="ellipse3" refType="w" fact="0.3932"/>
          <dgm:constr type="h" for="ch" forName="ellipse3" refType="h" fact="0.5999"/>
          <dgm:constr type="l" for="ch" forName="ellipse4" refType="w" fact="0.6068"/>
          <dgm:constr type="t" for="ch" forName="ellipse4" refType="h" fact="0.4001"/>
          <dgm:constr type="w" for="ch" forName="ellipse4" refType="w" fact="0.3932"/>
          <dgm:constr type="h" for="ch" forName="ellipse4" refType="h" fact="0.5999"/>
        </dgm:constrLst>
      </dgm:if>
      <dgm:if name="Name7" axis="ch" ptType="node" func="cnt" op="equ" val="5">
        <dgm:alg type="composite">
          <dgm:param type="ar" val="1.834"/>
        </dgm:alg>
        <dgm:shape xmlns:r="http://schemas.openxmlformats.org/officeDocument/2006/relationships" r:blip="">
          <dgm:adjLst/>
        </dgm:shape>
        <dgm:presOf/>
        <dgm:constrLst>
          <dgm:constr type="primFontSz" for="des" ptType="node" op="equ" val="65"/>
          <dgm:constr type="l" for="ch" forName="ellipse1" refType="w" fact="0"/>
          <dgm:constr type="t" for="ch" forName="ellipse1" refType="h" fact="0"/>
          <dgm:constr type="w" for="ch" forName="ellipse1" refType="w" fact="0.3271"/>
          <dgm:constr type="h" for="ch" forName="ellipse1" refType="h" fact="0.5999"/>
          <dgm:constr type="l" for="ch" forName="ellipse2" refType="w" fact="0.1682"/>
          <dgm:constr type="t" for="ch" forName="ellipse2" refType="h" fact="0.4001"/>
          <dgm:constr type="w" for="ch" forName="ellipse2" refType="w" fact="0.3271"/>
          <dgm:constr type="h" for="ch" forName="ellipse2" refType="h" fact="0.5999"/>
          <dgm:constr type="l" for="ch" forName="ellipse3" refType="w" fact="0.3365"/>
          <dgm:constr type="t" for="ch" forName="ellipse3" refType="h" fact="0"/>
          <dgm:constr type="w" for="ch" forName="ellipse3" refType="w" fact="0.3271"/>
          <dgm:constr type="h" for="ch" forName="ellipse3" refType="h" fact="0.5999"/>
          <dgm:constr type="l" for="ch" forName="ellipse4" refType="w" fact="0.5047"/>
          <dgm:constr type="t" for="ch" forName="ellipse4" refType="h" fact="0.4001"/>
          <dgm:constr type="w" for="ch" forName="ellipse4" refType="w" fact="0.3271"/>
          <dgm:constr type="h" for="ch" forName="ellipse4" refType="h" fact="0.5999"/>
          <dgm:constr type="l" for="ch" forName="ellipse5" refType="w" fact="0.6729"/>
          <dgm:constr type="t" for="ch" forName="ellipse5" refType="h" fact="0"/>
          <dgm:constr type="w" for="ch" forName="ellipse5" refType="w" fact="0.3271"/>
          <dgm:constr type="h" for="ch" forName="ellipse5" refType="h" fact="0.5999"/>
        </dgm:constrLst>
      </dgm:if>
      <dgm:if name="Name8" axis="ch" ptType="node" func="cnt" op="equ" val="6">
        <dgm:alg type="composite">
          <dgm:param type="ar" val="2.1873"/>
        </dgm:alg>
        <dgm:shape xmlns:r="http://schemas.openxmlformats.org/officeDocument/2006/relationships" r:blip="">
          <dgm:adjLst/>
        </dgm:shape>
        <dgm:presOf/>
        <dgm:constrLst>
          <dgm:constr type="primFontSz" for="des" ptType="node" op="equ" val="65"/>
          <dgm:constr type="l" for="ch" forName="ellipse1" refType="w" fact="0"/>
          <dgm:constr type="t" for="ch" forName="ellipse1" refType="h" fact="0"/>
          <dgm:constr type="w" for="ch" forName="ellipse1" refType="w" fact="0.278"/>
          <dgm:constr type="h" for="ch" forName="ellipse1" refType="h" fact="0.6081"/>
          <dgm:constr type="l" for="ch" forName="ellipse2" refType="w" fact="0.1444"/>
          <dgm:constr type="t" for="ch" forName="ellipse2" refType="h" fact="0.3919"/>
          <dgm:constr type="w" for="ch" forName="ellipse2" refType="w" fact="0.278"/>
          <dgm:constr type="h" for="ch" forName="ellipse2" refType="h" fact="0.6081"/>
          <dgm:constr type="l" for="ch" forName="ellipse3" refType="w" fact="0.2888"/>
          <dgm:constr type="t" for="ch" forName="ellipse3" refType="h" fact="0"/>
          <dgm:constr type="w" for="ch" forName="ellipse3" refType="w" fact="0.278"/>
          <dgm:constr type="h" for="ch" forName="ellipse3" refType="h" fact="0.6081"/>
          <dgm:constr type="l" for="ch" forName="ellipse4" refType="w" fact="0.4332"/>
          <dgm:constr type="t" for="ch" forName="ellipse4" refType="h" fact="0.3919"/>
          <dgm:constr type="w" for="ch" forName="ellipse4" refType="w" fact="0.278"/>
          <dgm:constr type="h" for="ch" forName="ellipse4" refType="h" fact="0.6081"/>
          <dgm:constr type="l" for="ch" forName="ellipse5" refType="w" fact="0.5776"/>
          <dgm:constr type="t" for="ch" forName="ellipse5" refType="h" fact="0"/>
          <dgm:constr type="w" for="ch" forName="ellipse5" refType="w" fact="0.278"/>
          <dgm:constr type="h" for="ch" forName="ellipse5" refType="h" fact="0.6081"/>
          <dgm:constr type="l" for="ch" forName="ellipse6" refType="w" fact="0.722"/>
          <dgm:constr type="t" for="ch" forName="ellipse6" refType="h" fact="0.3919"/>
          <dgm:constr type="w" for="ch" forName="ellipse6" refType="w" fact="0.278"/>
          <dgm:constr type="h" for="ch" forName="ellipse6" refType="h" fact="0.6081"/>
        </dgm:constrLst>
      </dgm:if>
      <dgm:else name="Name9">
        <dgm:alg type="composite">
          <dgm:param type="ar" val="2.3466"/>
        </dgm:alg>
        <dgm:shape xmlns:r="http://schemas.openxmlformats.org/officeDocument/2006/relationships" r:blip="">
          <dgm:adjLst/>
        </dgm:shape>
        <dgm:presOf/>
        <dgm:constrLst>
          <dgm:constr type="primFontSz" for="des" ptType="node" op="equ" val="65"/>
          <dgm:constr type="l" for="ch" forName="ellipse1" refType="w" fact="0"/>
          <dgm:constr type="t" for="ch" forName="ellipse1" refType="h" fact="0"/>
          <dgm:constr type="w" for="ch" forName="ellipse1" refType="w" fact="0.2455"/>
          <dgm:constr type="h" for="ch" forName="ellipse1" refType="h" fact="0.5761"/>
          <dgm:constr type="l" for="ch" forName="ellipse2" refType="w" fact="0.1257"/>
          <dgm:constr type="t" for="ch" forName="ellipse2" refType="h" fact="0.4239"/>
          <dgm:constr type="w" for="ch" forName="ellipse2" refType="w" fact="0.2455"/>
          <dgm:constr type="h" for="ch" forName="ellipse2" refType="h" fact="0.5761"/>
          <dgm:constr type="l" for="ch" forName="ellipse3" refType="w" fact="0.2515"/>
          <dgm:constr type="t" for="ch" forName="ellipse3" refType="h" fact="0"/>
          <dgm:constr type="w" for="ch" forName="ellipse3" refType="w" fact="0.2455"/>
          <dgm:constr type="h" for="ch" forName="ellipse3" refType="h" fact="0.5761"/>
          <dgm:constr type="l" for="ch" forName="ellipse4" refType="w" fact="0.3772"/>
          <dgm:constr type="t" for="ch" forName="ellipse4" refType="h" fact="0.4239"/>
          <dgm:constr type="w" for="ch" forName="ellipse4" refType="w" fact="0.2455"/>
          <dgm:constr type="h" for="ch" forName="ellipse4" refType="h" fact="0.5761"/>
          <dgm:constr type="l" for="ch" forName="ellipse5" refType="w" fact="0.503"/>
          <dgm:constr type="t" for="ch" forName="ellipse5" refType="h" fact="0"/>
          <dgm:constr type="w" for="ch" forName="ellipse5" refType="w" fact="0.2455"/>
          <dgm:constr type="h" for="ch" forName="ellipse5" refType="h" fact="0.5761"/>
          <dgm:constr type="l" for="ch" forName="ellipse6" refType="w" fact="0.6287"/>
          <dgm:constr type="t" for="ch" forName="ellipse6" refType="h" fact="0.4239"/>
          <dgm:constr type="w" for="ch" forName="ellipse6" refType="w" fact="0.2455"/>
          <dgm:constr type="h" for="ch" forName="ellipse6" refType="h" fact="0.5761"/>
          <dgm:constr type="l" for="ch" forName="ellipse7" refType="w" fact="0.7545"/>
          <dgm:constr type="t" for="ch" forName="ellipse7" refType="h" fact="0"/>
          <dgm:constr type="w" for="ch" forName="ellipse7" refType="w" fact="0.2455"/>
          <dgm:constr type="h" for="ch" forName="ellipse7" refType="h" fact="0.5761"/>
        </dgm:constrLst>
      </dgm:else>
    </dgm:choose>
    <dgm:choose name="Name10">
      <dgm:if name="Name11" axis="ch" ptType="node" func="cnt" op="gte" val="1">
        <dgm:layoutNode name="ellipse1" styleLbl="vennNode1">
          <dgm:varLst>
            <dgm:bulletEnabled val="1"/>
          </dgm:varLst>
          <dgm:alg type="tx"/>
          <dgm:shape xmlns:r="http://schemas.openxmlformats.org/officeDocument/2006/relationships" type="ellipse" r:blip="">
            <dgm:adjLst/>
          </dgm:shape>
          <dgm:choose name="Name12">
            <dgm:if name="Name13" func="var" arg="dir" op="equ" val="norm">
              <dgm:presOf axis="ch desOrSelf" ptType="node node" st="1 1" cnt="1 0"/>
            </dgm:if>
            <dgm:else name="Name14">
              <dgm:choose name="Name15">
                <dgm:if name="Name16" axis="ch" ptType="node" func="cnt" op="equ" val="1">
                  <dgm:presOf axis="ch desOrSelf" ptType="node node" st="1 1" cnt="1 0"/>
                </dgm:if>
                <dgm:if name="Name17" axis="ch" ptType="node" func="cnt" op="equ" val="2">
                  <dgm:presOf axis="ch desOrSelf" ptType="node node" st="2 1" cnt="1 0"/>
                </dgm:if>
                <dgm:if name="Name18" axis="ch" ptType="node" func="cnt" op="equ" val="3">
                  <dgm:presOf axis="ch desOrSelf" ptType="node node" st="3 1" cnt="1 0"/>
                </dgm:if>
                <dgm:if name="Name19" axis="ch" ptType="node" func="cnt" op="equ" val="4">
                  <dgm:presOf axis="ch desOrSelf" ptType="node node" st="4 1" cnt="1 0"/>
                </dgm:if>
                <dgm:if name="Name20" axis="ch" ptType="node" func="cnt" op="equ" val="5">
                  <dgm:presOf axis="ch desOrSelf" ptType="node node" st="5 1" cnt="1 0"/>
                </dgm:if>
                <dgm:if name="Name21" axis="ch" ptType="node" func="cnt" op="equ" val="6">
                  <dgm:presOf axis="ch desOrSelf" ptType="node node" st="6 1" cnt="1 0"/>
                </dgm:if>
                <dgm:if name="Name22" axis="ch" ptType="node" func="cnt" op="gte" val="7">
                  <dgm:presOf axis="ch desOrSelf" ptType="node node" st="7 1" cnt="1 0"/>
                </dgm:if>
                <dgm:else name="Name23"/>
              </dgm:choose>
            </dgm:else>
          </dgm:choose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24"/>
    </dgm:choose>
    <dgm:choose name="Name25">
      <dgm:if name="Name26" axis="ch" ptType="node" func="cnt" op="gte" val="2">
        <dgm:layoutNode name="ellipse2" styleLbl="vennNode1">
          <dgm:varLst>
            <dgm:bulletEnabled val="1"/>
          </dgm:varLst>
          <dgm:alg type="tx"/>
          <dgm:choose name="Name27">
            <dgm:if name="Name28" func="var" arg="dir" op="equ" val="norm">
              <dgm:shape xmlns:r="http://schemas.openxmlformats.org/officeDocument/2006/relationships" type="ellipse" r:blip="">
                <dgm:adjLst/>
              </dgm:shape>
              <dgm:presOf axis="ch desOrSelf" ptType="node node" st="2 1" cnt="1 0"/>
            </dgm:if>
            <dgm:else name="Name29">
              <dgm:shape xmlns:r="http://schemas.openxmlformats.org/officeDocument/2006/relationships" type="ellipse" r:blip="" zOrderOff="-2">
                <dgm:adjLst/>
              </dgm:shape>
              <dgm:choose name="Name30">
                <dgm:if name="Name31" axis="ch" ptType="node" func="cnt" op="equ" val="2">
                  <dgm:presOf axis="ch desOrSelf" ptType="node node" st="1 1" cnt="1 0"/>
                </dgm:if>
                <dgm:if name="Name32" axis="ch" ptType="node" func="cnt" op="equ" val="3">
                  <dgm:presOf axis="ch desOrSelf" ptType="node node" st="2 1" cnt="1 0"/>
                </dgm:if>
                <dgm:if name="Name33" axis="ch" ptType="node" func="cnt" op="equ" val="4">
                  <dgm:presOf axis="ch desOrSelf" ptType="node node" st="3 1" cnt="1 0"/>
                </dgm:if>
                <dgm:if name="Name34" axis="ch" ptType="node" func="cnt" op="equ" val="5">
                  <dgm:presOf axis="ch desOrSelf" ptType="node node" st="4 1" cnt="1 0"/>
                </dgm:if>
                <dgm:if name="Name35" axis="ch" ptType="node" func="cnt" op="equ" val="6">
                  <dgm:presOf axis="ch desOrSelf" ptType="node node" st="5 1" cnt="1 0"/>
                </dgm:if>
                <dgm:if name="Name36" axis="ch" ptType="node" func="cnt" op="gte" val="7">
                  <dgm:presOf axis="ch desOrSelf" ptType="node node" st="6 1" cnt="1 0"/>
                </dgm:if>
                <dgm:else name="Name37"/>
              </dgm:choose>
            </dgm:else>
          </dgm:choose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38"/>
    </dgm:choose>
    <dgm:choose name="Name39">
      <dgm:if name="Name40" axis="ch" ptType="node" func="cnt" op="gte" val="3">
        <dgm:layoutNode name="ellipse3" styleLbl="vennNode1">
          <dgm:varLst>
            <dgm:bulletEnabled val="1"/>
          </dgm:varLst>
          <dgm:alg type="tx"/>
          <dgm:shape xmlns:r="http://schemas.openxmlformats.org/officeDocument/2006/relationships" type="ellipse" r:blip="">
            <dgm:adjLst/>
          </dgm:shape>
          <dgm:choose name="Name41">
            <dgm:if name="Name42" func="var" arg="dir" op="equ" val="norm">
              <dgm:shape xmlns:r="http://schemas.openxmlformats.org/officeDocument/2006/relationships" type="ellipse" r:blip="">
                <dgm:adjLst/>
              </dgm:shape>
              <dgm:presOf axis="ch desOrSelf" ptType="node node" st="3 1" cnt="1 0"/>
            </dgm:if>
            <dgm:else name="Name43">
              <dgm:shape xmlns:r="http://schemas.openxmlformats.org/officeDocument/2006/relationships" type="ellipse" r:blip="" zOrderOff="-4">
                <dgm:adjLst/>
              </dgm:shape>
              <dgm:choose name="Name44">
                <dgm:if name="Name45" axis="ch" ptType="node" func="cnt" op="equ" val="3">
                  <dgm:presOf axis="ch desOrSelf" ptType="node node" st="1 1" cnt="1 0"/>
                </dgm:if>
                <dgm:if name="Name46" axis="ch" ptType="node" func="cnt" op="equ" val="4">
                  <dgm:presOf axis="ch desOrSelf" ptType="node node" st="2 1" cnt="1 0"/>
                </dgm:if>
                <dgm:if name="Name47" axis="ch" ptType="node" func="cnt" op="equ" val="5">
                  <dgm:presOf axis="ch desOrSelf" ptType="node node" st="3 1" cnt="1 0"/>
                </dgm:if>
                <dgm:if name="Name48" axis="ch" ptType="node" func="cnt" op="equ" val="6">
                  <dgm:presOf axis="ch desOrSelf" ptType="node node" st="4 1" cnt="1 0"/>
                </dgm:if>
                <dgm:if name="Name49" axis="ch" ptType="node" func="cnt" op="gte" val="7">
                  <dgm:presOf axis="ch desOrSelf" ptType="node node" st="5 1" cnt="1 0"/>
                </dgm:if>
                <dgm:else name="Name50"/>
              </dgm:choose>
            </dgm:else>
          </dgm:choose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1"/>
    </dgm:choose>
    <dgm:choose name="Name52">
      <dgm:if name="Name53" axis="ch" ptType="node" func="cnt" op="gte" val="4">
        <dgm:layoutNode name="ellipse4" styleLbl="vennNode1">
          <dgm:varLst>
            <dgm:bulletEnabled val="1"/>
          </dgm:varLst>
          <dgm:alg type="tx"/>
          <dgm:choose name="Name54">
            <dgm:if name="Name55" func="var" arg="dir" op="equ" val="norm">
              <dgm:shape xmlns:r="http://schemas.openxmlformats.org/officeDocument/2006/relationships" type="ellipse" r:blip="">
                <dgm:adjLst/>
              </dgm:shape>
              <dgm:presOf axis="ch desOrSelf" ptType="node node" st="4 1" cnt="1 0"/>
            </dgm:if>
            <dgm:else name="Name56">
              <dgm:shape xmlns:r="http://schemas.openxmlformats.org/officeDocument/2006/relationships" type="ellipse" r:blip="" zOrderOff="-6">
                <dgm:adjLst/>
              </dgm:shape>
              <dgm:choose name="Name57">
                <dgm:if name="Name58" axis="ch" ptType="node" func="cnt" op="equ" val="4">
                  <dgm:presOf axis="ch desOrSelf" ptType="node node" st="1 1" cnt="1 0"/>
                </dgm:if>
                <dgm:if name="Name59" axis="ch" ptType="node" func="cnt" op="equ" val="5">
                  <dgm:presOf axis="ch desOrSelf" ptType="node node" st="2 1" cnt="1 0"/>
                </dgm:if>
                <dgm:if name="Name60" axis="ch" ptType="node" func="cnt" op="equ" val="6">
                  <dgm:presOf axis="ch desOrSelf" ptType="node node" st="3 1" cnt="1 0"/>
                </dgm:if>
                <dgm:if name="Name61" axis="ch" ptType="node" func="cnt" op="gte" val="7">
                  <dgm:presOf axis="ch desOrSelf" ptType="node node" st="4 1" cnt="1 0"/>
                </dgm:if>
                <dgm:else name="Name62"/>
              </dgm:choose>
            </dgm:else>
          </dgm:choose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63"/>
    </dgm:choose>
    <dgm:choose name="Name64">
      <dgm:if name="Name65" axis="ch" ptType="node" func="cnt" op="gte" val="5">
        <dgm:layoutNode name="ellipse5" styleLbl="vennNode1">
          <dgm:varLst>
            <dgm:bulletEnabled val="1"/>
          </dgm:varLst>
          <dgm:alg type="tx"/>
          <dgm:choose name="Name66">
            <dgm:if name="Name67" func="var" arg="dir" op="equ" val="norm">
              <dgm:shape xmlns:r="http://schemas.openxmlformats.org/officeDocument/2006/relationships" type="ellipse" r:blip="">
                <dgm:adjLst/>
              </dgm:shape>
              <dgm:presOf axis="ch desOrSelf" ptType="node node" st="5 1" cnt="1 0"/>
            </dgm:if>
            <dgm:else name="Name68">
              <dgm:shape xmlns:r="http://schemas.openxmlformats.org/officeDocument/2006/relationships" type="ellipse" r:blip="" zOrderOff="-8">
                <dgm:adjLst/>
              </dgm:shape>
              <dgm:choose name="Name69">
                <dgm:if name="Name70" axis="ch" ptType="node" func="cnt" op="equ" val="5">
                  <dgm:presOf axis="ch desOrSelf" ptType="node node" st="1 1" cnt="1 0"/>
                </dgm:if>
                <dgm:if name="Name71" axis="ch" ptType="node" func="cnt" op="equ" val="6">
                  <dgm:presOf axis="ch desOrSelf" ptType="node node" st="2 1" cnt="1 0"/>
                </dgm:if>
                <dgm:if name="Name72" axis="ch" ptType="node" func="cnt" op="gte" val="7">
                  <dgm:presOf axis="ch desOrSelf" ptType="node node" st="3 1" cnt="1 0"/>
                </dgm:if>
                <dgm:else name="Name73"/>
              </dgm:choose>
            </dgm:else>
          </dgm:choose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74"/>
    </dgm:choose>
    <dgm:choose name="Name75">
      <dgm:if name="Name76" axis="ch" ptType="node" func="cnt" op="gte" val="6">
        <dgm:layoutNode name="ellipse6" styleLbl="vennNode1">
          <dgm:varLst>
            <dgm:bulletEnabled val="1"/>
          </dgm:varLst>
          <dgm:alg type="tx"/>
          <dgm:choose name="Name77">
            <dgm:if name="Name78" func="var" arg="dir" op="equ" val="norm">
              <dgm:shape xmlns:r="http://schemas.openxmlformats.org/officeDocument/2006/relationships" type="ellipse" r:blip="">
                <dgm:adjLst/>
              </dgm:shape>
              <dgm:presOf axis="ch desOrSelf" ptType="node node" st="6 1" cnt="1 0"/>
            </dgm:if>
            <dgm:else name="Name79">
              <dgm:shape xmlns:r="http://schemas.openxmlformats.org/officeDocument/2006/relationships" type="ellipse" r:blip="" zOrderOff="-10">
                <dgm:adjLst/>
              </dgm:shape>
              <dgm:choose name="Name80">
                <dgm:if name="Name81" axis="ch" ptType="node" func="cnt" op="equ" val="6">
                  <dgm:presOf axis="ch desOrSelf" ptType="node node" st="1 1" cnt="1 0"/>
                </dgm:if>
                <dgm:if name="Name82" axis="ch" ptType="node" func="cnt" op="gte" val="7">
                  <dgm:presOf axis="ch desOrSelf" ptType="node node" st="2 1" cnt="1 0"/>
                </dgm:if>
                <dgm:else name="Name83"/>
              </dgm:choose>
            </dgm:else>
          </dgm:choose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84"/>
    </dgm:choose>
    <dgm:choose name="Name85">
      <dgm:if name="Name86" axis="ch" ptType="node" func="cnt" op="gte" val="7">
        <dgm:layoutNode name="ellipse7" styleLbl="vennNode1">
          <dgm:varLst>
            <dgm:bulletEnabled val="1"/>
          </dgm:varLst>
          <dgm:alg type="tx"/>
          <dgm:choose name="Name87">
            <dgm:if name="Name88" func="var" arg="dir" op="equ" val="norm">
              <dgm:shape xmlns:r="http://schemas.openxmlformats.org/officeDocument/2006/relationships" type="ellipse" r:blip="">
                <dgm:adjLst/>
              </dgm:shape>
              <dgm:presOf axis="ch desOrSelf" ptType="node node" st="7 1" cnt="1 0"/>
            </dgm:if>
            <dgm:else name="Name89">
              <dgm:shape xmlns:r="http://schemas.openxmlformats.org/officeDocument/2006/relationships" type="ellipse" r:blip="" zOrderOff="-12">
                <dgm:adjLst/>
              </dgm:shape>
              <dgm:presOf axis="ch desOrSelf" ptType="node node" st="1 1" cnt="1 0"/>
            </dgm:else>
          </dgm:choose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90"/>
    </dgm:choos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421349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5507698" y="0"/>
            <a:ext cx="421349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DABF56E-5851-4BFE-87B0-E902D78DE3BC}" type="datetimeFigureOut">
              <a:rPr lang="cs-CZ" smtClean="0"/>
              <a:pPr/>
              <a:t>5.11.2011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6513909"/>
            <a:ext cx="4213490" cy="3429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5507698" y="6513909"/>
            <a:ext cx="4213490" cy="3429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6F6C89A-844A-4C7B-B6F0-967C91740B6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746906677"/>
      </p:ext>
    </p:extLst>
  </p:cSld>
  <p:clrMap bg1="lt1" tx1="dk1" bg2="lt2" tx2="dk2" accent1="accent1" accent2="accent2" accent3="accent3" accent4="accent4" accent5="accent5" accent6="accent6" hlink="hlink" folHlink="folHlink"/>
  <p:hf sldNum="0" hd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421349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5507698" y="0"/>
            <a:ext cx="421349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0F4B3C5-9FB4-403B-ACC2-89905E69562F}" type="datetimeFigureOut">
              <a:rPr lang="cs-CZ" smtClean="0"/>
              <a:pPr/>
              <a:t>5.11.2011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3148013" y="514350"/>
            <a:ext cx="3427412" cy="257175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972344" y="3257550"/>
            <a:ext cx="7778750" cy="30861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6513909"/>
            <a:ext cx="4213490" cy="3429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5507698" y="6513909"/>
            <a:ext cx="4213490" cy="3429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7BF46F9-9F01-48D2-845F-98181578336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60220804"/>
      </p:ext>
    </p:extLst>
  </p:cSld>
  <p:clrMap bg1="lt1" tx1="dk1" bg2="lt2" tx2="dk2" accent1="accent1" accent2="accent2" accent3="accent3" accent4="accent4" accent5="accent5" accent6="accent6" hlink="hlink" folHlink="folHlink"/>
  <p:hf sldNum="0" hd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3148013" y="514350"/>
            <a:ext cx="3427412" cy="2571750"/>
          </a:xfrm>
        </p:spPr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 smtClean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3148013" y="514350"/>
            <a:ext cx="3427412" cy="2571750"/>
          </a:xfrm>
        </p:spPr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4022152762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3148013" y="514350"/>
            <a:ext cx="3427412" cy="2571750"/>
          </a:xfrm>
        </p:spPr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sz="1000" i="1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Poznámky:</a:t>
            </a:r>
          </a:p>
          <a:p>
            <a:r>
              <a:rPr lang="cs-CZ" sz="1000" i="1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„zde se vkládají metodické poznámky, jak s výukový</a:t>
            </a:r>
            <a:r>
              <a:rPr lang="cs-CZ" sz="1000" i="1" baseline="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 materiál použít</a:t>
            </a:r>
            <a:r>
              <a:rPr lang="cs-CZ" sz="1000" i="1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“</a:t>
            </a: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3148013" y="514350"/>
            <a:ext cx="3427412" cy="2571750"/>
          </a:xfrm>
        </p:spPr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402215276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6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EB1F06-C000-440E-9C99-2CA2E5315374}" type="datetime1">
              <a:rPr lang="cs-CZ" smtClean="0"/>
              <a:pPr/>
              <a:t>5.11.2011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88177469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3B8C61-CA0A-4EE0-B796-6BA3E31D3DED}" type="datetime1">
              <a:rPr lang="cs-CZ" smtClean="0"/>
              <a:pPr/>
              <a:t>5.11.2011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5588192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4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3C6299-46CF-4544-B57E-18DA917B92F1}" type="datetime1">
              <a:rPr lang="cs-CZ" smtClean="0"/>
              <a:pPr/>
              <a:t>5.11.2011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65500588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F79F0E-D906-4840-90E9-292085347511}" type="datetime1">
              <a:rPr lang="cs-CZ" smtClean="0"/>
              <a:pPr/>
              <a:t>5.11.2011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50164917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1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1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6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6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23110F-5EAD-4F9B-8723-859CAE075D97}" type="datetime1">
              <a:rPr lang="cs-CZ" smtClean="0"/>
              <a:pPr/>
              <a:t>5.11.2011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73772626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F6D48E-F013-4915-B344-401A5EE12E76}" type="datetime1">
              <a:rPr lang="cs-CZ" smtClean="0"/>
              <a:pPr/>
              <a:t>5.11.2011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80971440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6639FB-2B08-4423-89EE-465712EA19DC}" type="datetime1">
              <a:rPr lang="cs-CZ" smtClean="0"/>
              <a:pPr/>
              <a:t>5.11.2011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81361357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1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1"/>
            <a:ext cx="5111751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1" y="1435101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C4FD4F-AB44-4828-B20D-BAB465DA3449}" type="datetime1">
              <a:rPr lang="cs-CZ" smtClean="0"/>
              <a:pPr/>
              <a:t>5.11.2011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09121549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1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9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D9042E-BCED-4971-ACD0-B31A49841266}" type="datetime1">
              <a:rPr lang="cs-CZ" smtClean="0"/>
              <a:pPr/>
              <a:t>5.11.2011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42027507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93E70E-5C07-4550-B469-BE72EA1D84B9}" type="datetime1">
              <a:rPr lang="cs-CZ" smtClean="0"/>
              <a:pPr/>
              <a:t>5.11.2011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86931225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4B1C4C-C5F2-4E2D-BA89-EB5F1B132F8B}" type="datetime1">
              <a:rPr lang="cs-CZ" smtClean="0"/>
              <a:pPr/>
              <a:t>5.11.2011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17410779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1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341E0A-7DF9-4AC3-970D-C5BA6ED94BE1}" type="datetime1">
              <a:rPr lang="cs-CZ" smtClean="0"/>
              <a:pPr/>
              <a:t>5.11.2011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1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1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60223618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21" r:id="rId1"/>
    <p:sldLayoutId id="2147483722" r:id="rId2"/>
    <p:sldLayoutId id="2147483723" r:id="rId3"/>
    <p:sldLayoutId id="2147483724" r:id="rId4"/>
    <p:sldLayoutId id="2147483725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</p:sldLayoutIdLst>
  <p:hf sldNum="0" hd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.xml"/><Relationship Id="rId3" Type="http://schemas.openxmlformats.org/officeDocument/2006/relationships/image" Target="../media/image2.png"/><Relationship Id="rId7" Type="http://schemas.openxmlformats.org/officeDocument/2006/relationships/diagramColors" Target="../diagrams/colors1.xml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6.xml"/><Relationship Id="rId6" Type="http://schemas.openxmlformats.org/officeDocument/2006/relationships/diagramQuickStyle" Target="../diagrams/quickStyle1.xml"/><Relationship Id="rId5" Type="http://schemas.openxmlformats.org/officeDocument/2006/relationships/diagramLayout" Target="../diagrams/layout1.xml"/><Relationship Id="rId4" Type="http://schemas.openxmlformats.org/officeDocument/2006/relationships/diagramData" Target="../diagrams/data1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4.jpeg"/><Relationship Id="rId3" Type="http://schemas.openxmlformats.org/officeDocument/2006/relationships/diagramLayout" Target="../diagrams/layout2.xml"/><Relationship Id="rId7" Type="http://schemas.openxmlformats.org/officeDocument/2006/relationships/image" Target="../media/image3.wmf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2.png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Relationship Id="rId9" Type="http://schemas.microsoft.com/office/2007/relationships/diagramDrawing" Target="../diagrams/drawing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0" y="1700808"/>
            <a:ext cx="9144000" cy="4320480"/>
          </a:xfrm>
        </p:spPr>
        <p:txBody>
          <a:bodyPr>
            <a:normAutofit lnSpcReduction="10000"/>
          </a:bodyPr>
          <a:lstStyle/>
          <a:p>
            <a:endParaRPr lang="cs-CZ" sz="1500" dirty="0" smtClean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Člověk a společnost</a:t>
            </a:r>
          </a:p>
          <a:p>
            <a:endParaRPr lang="cs-CZ" sz="1500" dirty="0" smtClean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Dějepis</a:t>
            </a:r>
            <a:endParaRPr lang="cs-CZ" sz="1500" dirty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endParaRPr lang="cs-CZ" sz="1500" dirty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Světové války</a:t>
            </a:r>
          </a:p>
          <a:p>
            <a:endParaRPr lang="cs-CZ" sz="1500" dirty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Nacismus v Německu</a:t>
            </a:r>
          </a:p>
          <a:p>
            <a:endParaRPr lang="cs-CZ" sz="1500" dirty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VY_32_INOVACE_16</a:t>
            </a:r>
          </a:p>
          <a:p>
            <a:endParaRPr lang="cs-CZ" sz="1500" dirty="0" smtClean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Sada 2</a:t>
            </a:r>
          </a:p>
          <a:p>
            <a:endParaRPr lang="cs-CZ" sz="1500" dirty="0" smtClean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Základní škola T. G. Masaryka, Český Krumlov, T. G. Masaryka 213</a:t>
            </a:r>
          </a:p>
          <a:p>
            <a:endParaRPr lang="cs-CZ" sz="1500" dirty="0" smtClean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Vypracovala: Irena Brožová, 08 - 2011</a:t>
            </a:r>
          </a:p>
          <a:p>
            <a:endParaRPr lang="cs-CZ" dirty="0" smtClean="0"/>
          </a:p>
          <a:p>
            <a:endParaRPr lang="cs-CZ" dirty="0"/>
          </a:p>
        </p:txBody>
      </p:sp>
      <p:pic>
        <p:nvPicPr>
          <p:cNvPr id="3075" name="Picture 3" descr="F:\Šablony 2010\TVORBA MATERIÁLŮ\vzorové hodiny\opvk_hor_zakladni_logolink_bar_cz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868488" y="332656"/>
            <a:ext cx="5407025" cy="1046163"/>
          </a:xfrm>
          <a:prstGeom prst="rect">
            <a:avLst/>
          </a:prstGeom>
          <a:noFill/>
        </p:spPr>
      </p:pic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8124496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1000" dirty="0" smtClean="0"/>
              <a:t/>
            </a:r>
            <a:br>
              <a:rPr lang="cs-CZ" sz="1000" dirty="0" smtClean="0"/>
            </a:br>
            <a:endParaRPr lang="cs-CZ" sz="10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683568" y="548681"/>
            <a:ext cx="7848872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Anotace: </a:t>
            </a:r>
          </a:p>
          <a:p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Předmět: dějepis</a:t>
            </a:r>
          </a:p>
          <a:p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Ročník: 9.</a:t>
            </a:r>
          </a:p>
          <a:p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Využití materiálu: výklad nové látky, opakování získaných znalostí</a:t>
            </a:r>
          </a:p>
          <a:p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Forma výuky: prezentace v programu </a:t>
            </a:r>
            <a:r>
              <a:rPr lang="cs-CZ" sz="1500" dirty="0" err="1" smtClean="0">
                <a:latin typeface="Tahoma" pitchFamily="34" charset="0"/>
                <a:ea typeface="Tahoma" pitchFamily="34" charset="0"/>
                <a:cs typeface="Tahoma" pitchFamily="34" charset="0"/>
              </a:rPr>
              <a:t>Powerpoint</a:t>
            </a:r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, výklad nové látky, křížovka </a:t>
            </a:r>
          </a:p>
          <a:p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Pomůcky: počítač, </a:t>
            </a:r>
            <a:r>
              <a:rPr lang="cs-CZ" sz="1500" dirty="0" err="1" smtClean="0">
                <a:latin typeface="Tahoma" pitchFamily="34" charset="0"/>
                <a:ea typeface="Tahoma" pitchFamily="34" charset="0"/>
                <a:cs typeface="Tahoma" pitchFamily="34" charset="0"/>
              </a:rPr>
              <a:t>dataprojektor</a:t>
            </a:r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, pracovní listy</a:t>
            </a:r>
            <a:endParaRPr lang="cs-CZ" sz="1500" dirty="0"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pic>
        <p:nvPicPr>
          <p:cNvPr id="9" name="Picture 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3529" y="6381329"/>
            <a:ext cx="530225" cy="27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413122256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8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Doplň!</a:t>
            </a:r>
            <a:endParaRPr lang="cs-CZ" sz="2800" dirty="0"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idx="4294967295"/>
          </p:nvPr>
        </p:nvSpPr>
        <p:spPr>
          <a:xfrm>
            <a:off x="0" y="1600200"/>
            <a:ext cx="8229600" cy="4525963"/>
          </a:xfrm>
        </p:spPr>
        <p:txBody>
          <a:bodyPr>
            <a:normAutofit/>
          </a:bodyPr>
          <a:lstStyle/>
          <a:p>
            <a:endParaRPr lang="cs-CZ" dirty="0" smtClean="0"/>
          </a:p>
          <a:p>
            <a:endParaRPr lang="cs-CZ" dirty="0"/>
          </a:p>
        </p:txBody>
      </p:sp>
      <p:pic>
        <p:nvPicPr>
          <p:cNvPr id="105" name="Picture 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3529" y="6381329"/>
            <a:ext cx="530225" cy="27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6" name="TextovéPole 5"/>
          <p:cNvSpPr txBox="1"/>
          <p:nvPr/>
        </p:nvSpPr>
        <p:spPr>
          <a:xfrm>
            <a:off x="616104" y="1153337"/>
            <a:ext cx="3028971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Nacisté chtěli zlikvidovat:</a:t>
            </a:r>
            <a:endParaRPr lang="cs-CZ" sz="2000" dirty="0"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graphicFrame>
        <p:nvGraphicFramePr>
          <p:cNvPr id="7" name="Diagram 6"/>
          <p:cNvGraphicFramePr/>
          <p:nvPr>
            <p:extLst>
              <p:ext uri="{D42A27DB-BD31-4B8C-83A1-F6EECF244321}">
                <p14:modId xmlns="" xmlns:p14="http://schemas.microsoft.com/office/powerpoint/2010/main" val="1925244806"/>
              </p:ext>
            </p:extLst>
          </p:nvPr>
        </p:nvGraphicFramePr>
        <p:xfrm>
          <a:off x="3131840" y="1153337"/>
          <a:ext cx="4920208" cy="239204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sp>
        <p:nvSpPr>
          <p:cNvPr id="8" name="TextovéPole 7"/>
          <p:cNvSpPr txBox="1"/>
          <p:nvPr/>
        </p:nvSpPr>
        <p:spPr>
          <a:xfrm>
            <a:off x="588641" y="3573016"/>
            <a:ext cx="8480527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V událostech tohoto období v Německu se 2x vyskytuje název noc, napiš </a:t>
            </a:r>
          </a:p>
          <a:p>
            <a:r>
              <a:rPr lang="cs-CZ" sz="20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správný celý název a charakteristiku!</a:t>
            </a:r>
            <a:endParaRPr lang="cs-CZ" sz="2000" dirty="0"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4114763" y="4280902"/>
            <a:ext cx="641522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noc</a:t>
            </a:r>
            <a:endParaRPr lang="cs-CZ" sz="2000" b="1" dirty="0"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10" name="Šipka doprava 9"/>
          <p:cNvSpPr/>
          <p:nvPr/>
        </p:nvSpPr>
        <p:spPr>
          <a:xfrm rot="1309836">
            <a:off x="4770357" y="4618776"/>
            <a:ext cx="864096" cy="242316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Šipka doprava 11"/>
          <p:cNvSpPr/>
          <p:nvPr/>
        </p:nvSpPr>
        <p:spPr>
          <a:xfrm rot="9592804">
            <a:off x="3235355" y="4604111"/>
            <a:ext cx="864096" cy="242316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8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Řešení:</a:t>
            </a:r>
            <a:endParaRPr lang="cs-CZ" sz="2800" dirty="0"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graphicFrame>
        <p:nvGraphicFramePr>
          <p:cNvPr id="6" name="Diagram 5"/>
          <p:cNvGraphicFramePr/>
          <p:nvPr>
            <p:extLst>
              <p:ext uri="{D42A27DB-BD31-4B8C-83A1-F6EECF244321}">
                <p14:modId xmlns="" xmlns:p14="http://schemas.microsoft.com/office/powerpoint/2010/main" val="1823036614"/>
              </p:ext>
            </p:extLst>
          </p:nvPr>
        </p:nvGraphicFramePr>
        <p:xfrm>
          <a:off x="3030875" y="1221626"/>
          <a:ext cx="4920208" cy="239204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7" name="Obdélník 6"/>
          <p:cNvSpPr/>
          <p:nvPr/>
        </p:nvSpPr>
        <p:spPr>
          <a:xfrm>
            <a:off x="608494" y="1491181"/>
            <a:ext cx="2739404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>
                <a:latin typeface="Tahoma" pitchFamily="34" charset="0"/>
                <a:ea typeface="Tahoma" pitchFamily="34" charset="0"/>
                <a:cs typeface="Tahoma" pitchFamily="34" charset="0"/>
              </a:rPr>
              <a:t>Nacisté chtěli zlikvidovat:</a:t>
            </a:r>
          </a:p>
        </p:txBody>
      </p:sp>
      <p:sp>
        <p:nvSpPr>
          <p:cNvPr id="8" name="Šipka doprava 7"/>
          <p:cNvSpPr/>
          <p:nvPr/>
        </p:nvSpPr>
        <p:spPr>
          <a:xfrm rot="1309836">
            <a:off x="4650466" y="4050163"/>
            <a:ext cx="864096" cy="242316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Šipka doprava 8"/>
          <p:cNvSpPr/>
          <p:nvPr/>
        </p:nvSpPr>
        <p:spPr>
          <a:xfrm rot="9666970">
            <a:off x="3177314" y="4068827"/>
            <a:ext cx="864096" cy="242316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4039756" y="3861048"/>
            <a:ext cx="596638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b="1" dirty="0">
                <a:latin typeface="Tahoma" pitchFamily="34" charset="0"/>
                <a:ea typeface="Tahoma" pitchFamily="34" charset="0"/>
                <a:cs typeface="Tahoma" pitchFamily="34" charset="0"/>
              </a:rPr>
              <a:t>noc</a:t>
            </a:r>
          </a:p>
        </p:txBody>
      </p:sp>
      <p:sp>
        <p:nvSpPr>
          <p:cNvPr id="2" name="TextovéPole 1"/>
          <p:cNvSpPr txBox="1"/>
          <p:nvPr/>
        </p:nvSpPr>
        <p:spPr>
          <a:xfrm>
            <a:off x="1619672" y="4419780"/>
            <a:ext cx="6696744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Noc dlouhých </a:t>
            </a:r>
            <a:r>
              <a:rPr lang="cs-CZ" b="1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nožů</a:t>
            </a:r>
            <a:r>
              <a:rPr lang="cs-CZ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		</a:t>
            </a:r>
            <a:r>
              <a:rPr lang="cs-CZ" b="1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Křišťálová </a:t>
            </a:r>
            <a:r>
              <a:rPr lang="cs-CZ" b="1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noc</a:t>
            </a:r>
          </a:p>
          <a:p>
            <a:r>
              <a:rPr lang="cs-CZ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1934				1938</a:t>
            </a:r>
          </a:p>
          <a:p>
            <a:r>
              <a:rPr lang="cs-CZ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Likvidace odpůrců 		Vypalování synagog</a:t>
            </a:r>
          </a:p>
          <a:p>
            <a:r>
              <a:rPr lang="cs-CZ" dirty="0">
                <a:latin typeface="Tahoma" pitchFamily="34" charset="0"/>
                <a:ea typeface="Tahoma" pitchFamily="34" charset="0"/>
                <a:cs typeface="Tahoma" pitchFamily="34" charset="0"/>
              </a:rPr>
              <a:t>z řad SA 	</a:t>
            </a:r>
            <a:r>
              <a:rPr lang="cs-CZ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			Rozbíjení obchodů</a:t>
            </a:r>
          </a:p>
          <a:p>
            <a:r>
              <a:rPr lang="cs-CZ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Odstranění Röhma		Útok na Židy</a:t>
            </a:r>
            <a:endParaRPr lang="cs-CZ" dirty="0"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pic>
        <p:nvPicPr>
          <p:cNvPr id="11" name="Picture 4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323529" y="6381329"/>
            <a:ext cx="530225" cy="27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026" name="Picture 2" descr="C:\Users\brozova\AppData\Local\Microsoft\Windows\Temporary Internet Files\Content.IE5\0Y9Q20P0\MC900194122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62830" y="4569680"/>
            <a:ext cx="1392076" cy="1551008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brozova\AppData\Local\Microsoft\Windows\Temporary Internet Files\Content.IE5\QEAHS4H0\MP900341713[1].jpg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4609212"/>
            <a:ext cx="1010939" cy="1417204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="" xmlns:p14="http://schemas.microsoft.com/office/powerpoint/2010/main" val="36717106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0"/>
            <a:ext cx="8229600" cy="1071546"/>
          </a:xfrm>
        </p:spPr>
        <p:txBody>
          <a:bodyPr>
            <a:normAutofit/>
          </a:bodyPr>
          <a:lstStyle/>
          <a:p>
            <a:r>
              <a:rPr lang="cs-CZ" sz="24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Slova vpisuj svisle a vyluštěný pojem vysvětli!</a:t>
            </a:r>
            <a:endParaRPr lang="cs-CZ" sz="2400" dirty="0"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pic>
        <p:nvPicPr>
          <p:cNvPr id="4" name="Picture 4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23529" y="6381329"/>
            <a:ext cx="530225" cy="27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graphicFrame>
        <p:nvGraphicFramePr>
          <p:cNvPr id="9" name="Tabulka 8"/>
          <p:cNvGraphicFramePr>
            <a:graphicFrameLocks noGrp="1"/>
          </p:cNvGraphicFramePr>
          <p:nvPr>
            <p:extLst>
              <p:ext uri="{D42A27DB-BD31-4B8C-83A1-F6EECF244321}">
                <p14:modId xmlns="" xmlns:p14="http://schemas.microsoft.com/office/powerpoint/2010/main" val="1364684225"/>
              </p:ext>
            </p:extLst>
          </p:nvPr>
        </p:nvGraphicFramePr>
        <p:xfrm>
          <a:off x="409894" y="1052736"/>
          <a:ext cx="5832650" cy="5120640"/>
        </p:xfrm>
        <a:graphic>
          <a:graphicData uri="http://schemas.openxmlformats.org/drawingml/2006/table">
            <a:tbl>
              <a:tblPr firstRow="1" bandRow="1">
                <a:tableStyleId>{69CF1AB2-1976-4502-BF36-3FF5EA218861}</a:tableStyleId>
              </a:tblPr>
              <a:tblGrid>
                <a:gridCol w="583265"/>
                <a:gridCol w="583265"/>
                <a:gridCol w="583265"/>
                <a:gridCol w="583265"/>
                <a:gridCol w="583265"/>
                <a:gridCol w="583265"/>
                <a:gridCol w="583265"/>
                <a:gridCol w="583265"/>
                <a:gridCol w="583265"/>
                <a:gridCol w="583265"/>
              </a:tblGrid>
              <a:tr h="339530">
                <a:tc>
                  <a:txBody>
                    <a:bodyPr/>
                    <a:lstStyle/>
                    <a:p>
                      <a:endParaRPr lang="cs-CZ" sz="1800" b="1" dirty="0"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1800" b="1" dirty="0"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1800" b="1" dirty="0"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1800" b="1" dirty="0"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1800" b="1" dirty="0"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1800" b="1" dirty="0"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1800" b="1" dirty="0"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1800" b="1" dirty="0"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1800" b="1" dirty="0"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1800" b="1" dirty="0"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>
                    <a:solidFill>
                      <a:srgbClr val="FFFF00"/>
                    </a:solidFill>
                  </a:tcPr>
                </a:tc>
              </a:tr>
              <a:tr h="339530">
                <a:tc>
                  <a:txBody>
                    <a:bodyPr/>
                    <a:lstStyle/>
                    <a:p>
                      <a:endParaRPr lang="cs-CZ" sz="1800" b="1" dirty="0"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1800" b="1" dirty="0"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1800" b="1" dirty="0"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1800" b="1" dirty="0"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1800" b="1" dirty="0"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1800" b="1" dirty="0"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1800" b="1" dirty="0"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1800" b="1" dirty="0"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1800" b="1" dirty="0"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1800" b="1" dirty="0"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/>
                </a:tc>
              </a:tr>
              <a:tr h="339530">
                <a:tc>
                  <a:txBody>
                    <a:bodyPr/>
                    <a:lstStyle/>
                    <a:p>
                      <a:endParaRPr lang="cs-CZ" sz="1800" b="1" dirty="0"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1800" b="1" dirty="0"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1800" b="1" dirty="0"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1800" b="1" dirty="0"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1800" b="1" dirty="0"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1800" b="1" dirty="0"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1800" b="1" dirty="0"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1800" b="1" dirty="0"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1800" b="1" dirty="0"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1800" b="1" dirty="0"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/>
                </a:tc>
              </a:tr>
              <a:tr h="339530">
                <a:tc>
                  <a:txBody>
                    <a:bodyPr/>
                    <a:lstStyle/>
                    <a:p>
                      <a:endParaRPr lang="cs-CZ" sz="1800" b="1" dirty="0"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1800" b="1" dirty="0"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1800" b="1" dirty="0"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>
                    <a:solidFill>
                      <a:schemeClr val="tx2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1800" b="1" dirty="0"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1800" b="1" dirty="0"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1800" b="1" dirty="0"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1800" b="1" dirty="0"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1800" b="1" dirty="0"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1800" b="1" dirty="0"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1800" b="1" dirty="0"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/>
                </a:tc>
              </a:tr>
              <a:tr h="339530">
                <a:tc>
                  <a:txBody>
                    <a:bodyPr/>
                    <a:lstStyle/>
                    <a:p>
                      <a:endParaRPr lang="cs-CZ" sz="1800" b="1" dirty="0"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1800" b="1" dirty="0"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1800" b="1" dirty="0"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>
                    <a:solidFill>
                      <a:schemeClr val="tx2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1800" b="1" dirty="0"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>
                    <a:solidFill>
                      <a:schemeClr val="tx2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1800" b="1" dirty="0"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1800" b="1" dirty="0"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1800" b="1" dirty="0"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1800" b="1" dirty="0"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1800" b="1" dirty="0"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1800" b="1" dirty="0"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/>
                </a:tc>
              </a:tr>
              <a:tr h="339530">
                <a:tc>
                  <a:txBody>
                    <a:bodyPr/>
                    <a:lstStyle/>
                    <a:p>
                      <a:endParaRPr lang="cs-CZ" sz="1800" b="1" dirty="0"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1800" b="1" dirty="0"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1800" b="1" dirty="0"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>
                    <a:solidFill>
                      <a:schemeClr val="tx2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1800" b="1" dirty="0"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>
                    <a:solidFill>
                      <a:schemeClr val="tx2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1800" b="1" dirty="0"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>
                    <a:solidFill>
                      <a:schemeClr val="tx2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1800" b="1" dirty="0"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1800" b="1" dirty="0"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1800" b="1" dirty="0"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1800" b="1" dirty="0"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>
                    <a:solidFill>
                      <a:schemeClr val="tx2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1800" b="1" dirty="0"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/>
                </a:tc>
              </a:tr>
              <a:tr h="339530">
                <a:tc>
                  <a:txBody>
                    <a:bodyPr/>
                    <a:lstStyle/>
                    <a:p>
                      <a:endParaRPr lang="cs-CZ" sz="1800" b="1" dirty="0"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1800" b="1" dirty="0"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1800" b="1" dirty="0"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>
                    <a:solidFill>
                      <a:schemeClr val="tx2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1800" b="1" dirty="0"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>
                    <a:solidFill>
                      <a:schemeClr val="tx2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1800" b="1" dirty="0"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>
                    <a:solidFill>
                      <a:schemeClr val="tx2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1800" b="1" dirty="0"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1800" b="1" dirty="0"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1800" b="1" dirty="0"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1800" b="1" dirty="0"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>
                    <a:solidFill>
                      <a:schemeClr val="tx2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1800" b="1" dirty="0"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/>
                </a:tc>
              </a:tr>
              <a:tr h="339530">
                <a:tc>
                  <a:txBody>
                    <a:bodyPr/>
                    <a:lstStyle/>
                    <a:p>
                      <a:endParaRPr lang="cs-CZ" sz="1800" b="1" dirty="0"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1800" b="1" dirty="0"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1800" b="1" dirty="0"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>
                    <a:solidFill>
                      <a:schemeClr val="tx2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1800" b="1" dirty="0"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>
                    <a:solidFill>
                      <a:schemeClr val="tx2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1800" b="1" dirty="0"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>
                    <a:solidFill>
                      <a:schemeClr val="tx2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1800" b="1" dirty="0"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1800" b="1" dirty="0"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1800" b="1" dirty="0"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1800" b="1" dirty="0"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>
                    <a:solidFill>
                      <a:schemeClr val="tx2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1800" b="1" dirty="0"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/>
                </a:tc>
              </a:tr>
              <a:tr h="339530">
                <a:tc>
                  <a:txBody>
                    <a:bodyPr/>
                    <a:lstStyle/>
                    <a:p>
                      <a:endParaRPr lang="cs-CZ" sz="1800" b="1" dirty="0"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1800" b="1" dirty="0"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>
                    <a:solidFill>
                      <a:schemeClr val="tx2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1800" b="1" dirty="0"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>
                    <a:solidFill>
                      <a:schemeClr val="tx2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1800" b="1" dirty="0"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>
                    <a:solidFill>
                      <a:schemeClr val="tx2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1800" b="1" dirty="0"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>
                    <a:solidFill>
                      <a:schemeClr val="tx2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1800" b="1" dirty="0"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>
                    <a:solidFill>
                      <a:schemeClr val="tx2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1800" b="1" dirty="0"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1800" b="1" dirty="0"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1800" b="1" dirty="0"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>
                    <a:solidFill>
                      <a:schemeClr val="tx2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1800" b="1" dirty="0"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/>
                </a:tc>
              </a:tr>
              <a:tr h="339530">
                <a:tc>
                  <a:txBody>
                    <a:bodyPr/>
                    <a:lstStyle/>
                    <a:p>
                      <a:endParaRPr lang="cs-CZ" sz="1800" b="1" dirty="0"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1800" b="1" dirty="0"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>
                    <a:solidFill>
                      <a:schemeClr val="tx2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1800" b="1" dirty="0"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>
                    <a:solidFill>
                      <a:schemeClr val="tx2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1800" b="1" dirty="0"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>
                    <a:solidFill>
                      <a:schemeClr val="tx2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1800" b="1" dirty="0"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>
                    <a:solidFill>
                      <a:schemeClr val="tx2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1800" b="1" dirty="0"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>
                    <a:solidFill>
                      <a:schemeClr val="tx2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1800" b="1" dirty="0"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1800" b="1" dirty="0"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1800" b="1" dirty="0"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>
                    <a:solidFill>
                      <a:schemeClr val="tx2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1800" b="1" dirty="0"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/>
                </a:tc>
              </a:tr>
              <a:tr h="339530">
                <a:tc>
                  <a:txBody>
                    <a:bodyPr/>
                    <a:lstStyle/>
                    <a:p>
                      <a:endParaRPr lang="cs-CZ" sz="1800" dirty="0"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>
                    <a:solidFill>
                      <a:schemeClr val="tx2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1800" b="1" dirty="0"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>
                    <a:solidFill>
                      <a:schemeClr val="tx2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1800" b="1" dirty="0"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>
                    <a:solidFill>
                      <a:schemeClr val="tx2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1800" b="1" dirty="0"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>
                    <a:solidFill>
                      <a:schemeClr val="tx2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1800" b="1" dirty="0"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>
                    <a:solidFill>
                      <a:schemeClr val="tx2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1800" b="1"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>
                    <a:solidFill>
                      <a:schemeClr val="tx2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1800" b="1" dirty="0"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1800" b="1" dirty="0"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1800" b="1" dirty="0"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>
                    <a:solidFill>
                      <a:schemeClr val="tx2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1800" b="1" dirty="0"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/>
                </a:tc>
              </a:tr>
              <a:tr h="339530">
                <a:tc>
                  <a:txBody>
                    <a:bodyPr/>
                    <a:lstStyle/>
                    <a:p>
                      <a:endParaRPr lang="cs-CZ" sz="1800" dirty="0"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>
                    <a:solidFill>
                      <a:schemeClr val="tx2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1800" b="1" dirty="0"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>
                    <a:solidFill>
                      <a:schemeClr val="tx2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1800" b="1" dirty="0"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>
                    <a:solidFill>
                      <a:schemeClr val="tx2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1800" b="1" dirty="0"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>
                    <a:solidFill>
                      <a:schemeClr val="tx2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1800" b="1" dirty="0"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>
                    <a:solidFill>
                      <a:schemeClr val="tx2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1800" b="1" dirty="0"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>
                    <a:solidFill>
                      <a:schemeClr val="tx2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1800" b="1" dirty="0"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1800" b="1" dirty="0"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1800" b="1" dirty="0"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>
                    <a:solidFill>
                      <a:schemeClr val="tx2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1800" b="1" dirty="0"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>
                    <a:solidFill>
                      <a:schemeClr val="tx2">
                        <a:lumMod val="50000"/>
                      </a:schemeClr>
                    </a:solidFill>
                  </a:tcPr>
                </a:tc>
              </a:tr>
              <a:tr h="339530">
                <a:tc>
                  <a:txBody>
                    <a:bodyPr/>
                    <a:lstStyle/>
                    <a:p>
                      <a:endParaRPr lang="cs-CZ" sz="1800" dirty="0"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>
                    <a:solidFill>
                      <a:schemeClr val="tx2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1800" b="1" dirty="0"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>
                    <a:solidFill>
                      <a:schemeClr val="tx2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1800" b="1"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>
                    <a:solidFill>
                      <a:schemeClr val="tx2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1800" b="1" dirty="0"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>
                    <a:solidFill>
                      <a:schemeClr val="tx2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1800" b="1" dirty="0"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>
                    <a:solidFill>
                      <a:schemeClr val="tx2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1800" b="1" dirty="0"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>
                    <a:solidFill>
                      <a:schemeClr val="tx2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1800" b="1" dirty="0"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1800" b="1" dirty="0"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1800" b="1" dirty="0"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>
                    <a:solidFill>
                      <a:schemeClr val="tx2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1800" b="1" dirty="0"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>
                    <a:solidFill>
                      <a:schemeClr val="tx2">
                        <a:lumMod val="50000"/>
                      </a:schemeClr>
                    </a:solidFill>
                  </a:tcPr>
                </a:tc>
              </a:tr>
              <a:tr h="339530">
                <a:tc>
                  <a:txBody>
                    <a:bodyPr/>
                    <a:lstStyle/>
                    <a:p>
                      <a:endParaRPr lang="cs-CZ" sz="1800" dirty="0"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>
                    <a:solidFill>
                      <a:schemeClr val="tx2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1800" b="1" dirty="0"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>
                    <a:solidFill>
                      <a:schemeClr val="tx2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1800" b="1" dirty="0"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>
                    <a:solidFill>
                      <a:schemeClr val="tx2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1800" b="1" dirty="0"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>
                    <a:solidFill>
                      <a:schemeClr val="tx2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1800" b="1" dirty="0"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>
                    <a:solidFill>
                      <a:schemeClr val="tx2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1800" b="1" dirty="0"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>
                    <a:solidFill>
                      <a:schemeClr val="tx2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1800" b="1" dirty="0"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1800" b="1" dirty="0"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1800" b="1" dirty="0"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>
                    <a:solidFill>
                      <a:schemeClr val="tx2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1800" b="1" dirty="0"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>
                    <a:solidFill>
                      <a:schemeClr val="tx2">
                        <a:lumMod val="50000"/>
                      </a:schemeClr>
                    </a:solidFill>
                  </a:tcPr>
                </a:tc>
              </a:tr>
            </a:tbl>
          </a:graphicData>
        </a:graphic>
      </p:graphicFrame>
      <p:sp>
        <p:nvSpPr>
          <p:cNvPr id="11" name="TextovéPole 10"/>
          <p:cNvSpPr txBox="1"/>
          <p:nvPr/>
        </p:nvSpPr>
        <p:spPr>
          <a:xfrm>
            <a:off x="6286512" y="1071546"/>
            <a:ext cx="2729017" cy="286232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342900" indent="-342900">
              <a:buAutoNum type="arabicPeriod"/>
            </a:pPr>
            <a:r>
              <a:rPr lang="cs-CZ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Mírové hnutí</a:t>
            </a:r>
          </a:p>
          <a:p>
            <a:pPr marL="342900" indent="-342900">
              <a:buAutoNum type="arabicPeriod"/>
            </a:pPr>
            <a:r>
              <a:rPr lang="cs-CZ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Uznávání 1 rasy</a:t>
            </a:r>
          </a:p>
          <a:p>
            <a:pPr marL="342900" indent="-342900">
              <a:buAutoNum type="arabicPeriod"/>
            </a:pPr>
            <a:r>
              <a:rPr lang="cs-CZ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Spojení 3 </a:t>
            </a:r>
            <a:r>
              <a:rPr lang="cs-CZ" dirty="0" err="1" smtClean="0">
                <a:latin typeface="Tahoma" pitchFamily="34" charset="0"/>
                <a:ea typeface="Tahoma" pitchFamily="34" charset="0"/>
                <a:cs typeface="Tahoma" pitchFamily="34" charset="0"/>
              </a:rPr>
              <a:t>fašist</a:t>
            </a:r>
            <a:r>
              <a:rPr lang="cs-CZ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. států</a:t>
            </a:r>
          </a:p>
          <a:p>
            <a:pPr marL="342900" indent="-342900">
              <a:buAutoNum type="arabicPeriod"/>
            </a:pPr>
            <a:r>
              <a:rPr lang="cs-CZ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Smlouva</a:t>
            </a:r>
          </a:p>
          <a:p>
            <a:pPr marL="342900" indent="-342900">
              <a:buAutoNum type="arabicPeriod"/>
            </a:pPr>
            <a:r>
              <a:rPr lang="cs-CZ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Jméno Hitlera</a:t>
            </a:r>
          </a:p>
          <a:p>
            <a:pPr marL="342900" indent="-342900">
              <a:buAutoNum type="arabicPeriod"/>
            </a:pPr>
            <a:r>
              <a:rPr lang="cs-CZ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Ministr propagandy</a:t>
            </a:r>
          </a:p>
          <a:p>
            <a:pPr marL="342900" indent="-342900">
              <a:buAutoNum type="arabicPeriod"/>
            </a:pPr>
            <a:r>
              <a:rPr lang="cs-CZ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Protižidovské hnutí</a:t>
            </a:r>
          </a:p>
          <a:p>
            <a:pPr marL="342900" indent="-342900">
              <a:buAutoNum type="arabicPeriod"/>
            </a:pPr>
            <a:r>
              <a:rPr lang="cs-CZ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Likvidace části SA</a:t>
            </a:r>
          </a:p>
          <a:p>
            <a:pPr marL="342900" indent="-342900">
              <a:buAutoNum type="arabicPeriod"/>
            </a:pPr>
            <a:r>
              <a:rPr lang="cs-CZ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Koncentrační tábor</a:t>
            </a:r>
          </a:p>
          <a:p>
            <a:pPr marL="342900" indent="-342900">
              <a:buAutoNum type="arabicPeriod"/>
            </a:pPr>
            <a:r>
              <a:rPr lang="cs-CZ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Nadřazená rasa</a:t>
            </a:r>
            <a:endParaRPr lang="cs-CZ" dirty="0"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</p:spTree>
    <p:extLst>
      <p:ext uri="{BB962C8B-B14F-4D97-AF65-F5344CB8AC3E}">
        <p14:creationId xmlns="" xmlns:p14="http://schemas.microsoft.com/office/powerpoint/2010/main" val="9194536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67544" y="0"/>
            <a:ext cx="8229600" cy="1143000"/>
          </a:xfrm>
        </p:spPr>
        <p:txBody>
          <a:bodyPr>
            <a:normAutofit/>
          </a:bodyPr>
          <a:lstStyle/>
          <a:p>
            <a:r>
              <a:rPr lang="cs-CZ" sz="28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Řešení:</a:t>
            </a:r>
            <a:endParaRPr lang="cs-CZ" sz="2800" dirty="0"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="" xmlns:p14="http://schemas.microsoft.com/office/powerpoint/2010/main" val="492659187"/>
              </p:ext>
            </p:extLst>
          </p:nvPr>
        </p:nvGraphicFramePr>
        <p:xfrm>
          <a:off x="1763688" y="908720"/>
          <a:ext cx="5832650" cy="5120640"/>
        </p:xfrm>
        <a:graphic>
          <a:graphicData uri="http://schemas.openxmlformats.org/drawingml/2006/table">
            <a:tbl>
              <a:tblPr firstRow="1" bandRow="1">
                <a:tableStyleId>{69CF1AB2-1976-4502-BF36-3FF5EA218861}</a:tableStyleId>
              </a:tblPr>
              <a:tblGrid>
                <a:gridCol w="583265"/>
                <a:gridCol w="583265"/>
                <a:gridCol w="583265"/>
                <a:gridCol w="583265"/>
                <a:gridCol w="583265"/>
                <a:gridCol w="583265"/>
                <a:gridCol w="583265"/>
                <a:gridCol w="583265"/>
                <a:gridCol w="583265"/>
                <a:gridCol w="583265"/>
              </a:tblGrid>
              <a:tr h="339530"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P</a:t>
                      </a:r>
                      <a:endParaRPr lang="cs-CZ" sz="1800" b="1" dirty="0"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R</a:t>
                      </a:r>
                      <a:endParaRPr lang="cs-CZ" sz="1800" b="1" dirty="0"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O</a:t>
                      </a:r>
                      <a:endParaRPr lang="cs-CZ" sz="1800" b="1" dirty="0"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P</a:t>
                      </a:r>
                      <a:endParaRPr lang="cs-CZ" sz="1800" b="1" dirty="0"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A</a:t>
                      </a:r>
                      <a:endParaRPr lang="cs-CZ" sz="1800" b="1" dirty="0"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G</a:t>
                      </a:r>
                      <a:endParaRPr lang="cs-CZ" sz="1800" b="1" dirty="0"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A</a:t>
                      </a:r>
                      <a:endParaRPr lang="cs-CZ" sz="1800" b="1" dirty="0"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N</a:t>
                      </a:r>
                      <a:endParaRPr lang="cs-CZ" sz="1800" b="1" dirty="0"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D</a:t>
                      </a:r>
                      <a:endParaRPr lang="cs-CZ" sz="1800" b="1" dirty="0"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A</a:t>
                      </a:r>
                      <a:endParaRPr lang="cs-CZ" sz="1800" b="1" dirty="0"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>
                    <a:solidFill>
                      <a:srgbClr val="FFFF00"/>
                    </a:solidFill>
                  </a:tcPr>
                </a:tc>
              </a:tr>
              <a:tr h="339530"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A</a:t>
                      </a:r>
                      <a:endParaRPr lang="cs-CZ" sz="1800" b="1" dirty="0"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A</a:t>
                      </a:r>
                      <a:endParaRPr lang="cs-CZ" sz="1800" b="1" dirty="0"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S</a:t>
                      </a:r>
                      <a:endParaRPr lang="cs-CZ" sz="1800" b="1" dirty="0"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A</a:t>
                      </a:r>
                      <a:endParaRPr lang="cs-CZ" sz="1800" b="1" dirty="0"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D</a:t>
                      </a:r>
                      <a:endParaRPr lang="cs-CZ" sz="1800" b="1" dirty="0"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O</a:t>
                      </a:r>
                      <a:endParaRPr lang="cs-CZ" sz="1800" b="1" dirty="0"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N</a:t>
                      </a:r>
                      <a:endParaRPr lang="cs-CZ" sz="1800" b="1" dirty="0"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O</a:t>
                      </a:r>
                      <a:endParaRPr lang="cs-CZ" sz="1800" b="1" dirty="0"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A</a:t>
                      </a:r>
                      <a:endParaRPr lang="cs-CZ" sz="1800" b="1" dirty="0"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R</a:t>
                      </a:r>
                      <a:endParaRPr lang="cs-CZ" sz="1800" b="1" dirty="0"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/>
                </a:tc>
              </a:tr>
              <a:tr h="339530"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C</a:t>
                      </a:r>
                      <a:endParaRPr lang="cs-CZ" sz="1800" b="1" dirty="0"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S</a:t>
                      </a:r>
                      <a:endParaRPr lang="cs-CZ" sz="1800" b="1" dirty="0"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A</a:t>
                      </a:r>
                      <a:endParaRPr lang="cs-CZ" sz="1800" b="1" dirty="0"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K</a:t>
                      </a:r>
                      <a:endParaRPr lang="cs-CZ" sz="1800" b="1" dirty="0"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O</a:t>
                      </a:r>
                      <a:endParaRPr lang="cs-CZ" sz="1800" b="1" dirty="0"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E</a:t>
                      </a:r>
                      <a:endParaRPr lang="cs-CZ" sz="1800" b="1" dirty="0"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T</a:t>
                      </a:r>
                      <a:endParaRPr lang="cs-CZ" sz="1800" b="1" dirty="0"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C</a:t>
                      </a:r>
                      <a:endParaRPr lang="cs-CZ" sz="1800" b="1" dirty="0"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CH</a:t>
                      </a:r>
                      <a:endParaRPr lang="cs-CZ" sz="1800" b="1" dirty="0"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I</a:t>
                      </a:r>
                      <a:endParaRPr lang="cs-CZ" sz="1800" b="1" dirty="0"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/>
                </a:tc>
              </a:tr>
              <a:tr h="339530"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I</a:t>
                      </a:r>
                      <a:endParaRPr lang="cs-CZ" sz="1800" b="1" dirty="0"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I</a:t>
                      </a:r>
                      <a:endParaRPr lang="cs-CZ" sz="1800" b="1" dirty="0"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1800" b="1" dirty="0"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>
                    <a:solidFill>
                      <a:schemeClr val="tx2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T</a:t>
                      </a:r>
                      <a:endParaRPr lang="cs-CZ" sz="1800" b="1" dirty="0"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L</a:t>
                      </a:r>
                      <a:endParaRPr lang="cs-CZ" sz="1800" b="1" dirty="0"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B</a:t>
                      </a:r>
                      <a:endParaRPr lang="cs-CZ" sz="1800" b="1" dirty="0"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I</a:t>
                      </a:r>
                      <a:endParaRPr lang="cs-CZ" sz="1800" b="1" dirty="0"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D</a:t>
                      </a:r>
                      <a:endParaRPr lang="cs-CZ" sz="1800" b="1" dirty="0"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A</a:t>
                      </a:r>
                      <a:endParaRPr lang="cs-CZ" sz="1800" b="1" dirty="0"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J</a:t>
                      </a:r>
                      <a:endParaRPr lang="cs-CZ" sz="1800" b="1" dirty="0"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/>
                </a:tc>
              </a:tr>
              <a:tr h="339530"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F</a:t>
                      </a:r>
                      <a:endParaRPr lang="cs-CZ" sz="1800" b="1" dirty="0"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S</a:t>
                      </a:r>
                      <a:endParaRPr lang="cs-CZ" sz="1800" b="1" dirty="0"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1800" b="1" dirty="0"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>
                    <a:solidFill>
                      <a:schemeClr val="tx2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1800" b="1" dirty="0"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>
                    <a:solidFill>
                      <a:schemeClr val="tx2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F</a:t>
                      </a:r>
                      <a:endParaRPr lang="cs-CZ" sz="1800" b="1" dirty="0"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B</a:t>
                      </a:r>
                      <a:endParaRPr lang="cs-CZ" sz="1800" b="1" dirty="0"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S</a:t>
                      </a:r>
                      <a:endParaRPr lang="cs-CZ" sz="1800" b="1" dirty="0"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L</a:t>
                      </a:r>
                      <a:endParaRPr lang="cs-CZ" sz="1800" b="1" dirty="0"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U</a:t>
                      </a:r>
                      <a:endParaRPr lang="cs-CZ" sz="1800" b="1" dirty="0"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S</a:t>
                      </a:r>
                      <a:endParaRPr lang="cs-CZ" sz="1800" b="1" dirty="0"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/>
                </a:tc>
              </a:tr>
              <a:tr h="339530"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I</a:t>
                      </a:r>
                      <a:endParaRPr lang="cs-CZ" sz="1800" b="1" dirty="0"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M</a:t>
                      </a:r>
                      <a:endParaRPr lang="cs-CZ" sz="1800" b="1" dirty="0"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1800" b="1" dirty="0"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>
                    <a:solidFill>
                      <a:schemeClr val="tx2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1800" b="1" dirty="0"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>
                    <a:solidFill>
                      <a:schemeClr val="tx2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1800" b="1" dirty="0"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>
                    <a:solidFill>
                      <a:schemeClr val="tx2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E</a:t>
                      </a:r>
                      <a:endParaRPr lang="cs-CZ" sz="1800" b="1" dirty="0"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E</a:t>
                      </a:r>
                      <a:endParaRPr lang="cs-CZ" sz="1800" b="1" dirty="0"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O</a:t>
                      </a:r>
                      <a:endParaRPr lang="cs-CZ" sz="1800" b="1" dirty="0"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1800" b="1" dirty="0"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>
                    <a:solidFill>
                      <a:schemeClr val="tx2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K</a:t>
                      </a:r>
                      <a:endParaRPr lang="cs-CZ" sz="1800" b="1" dirty="0"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/>
                </a:tc>
              </a:tr>
              <a:tr h="339530"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S</a:t>
                      </a:r>
                      <a:endParaRPr lang="cs-CZ" sz="1800" b="1" dirty="0"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U</a:t>
                      </a:r>
                      <a:endParaRPr lang="cs-CZ" sz="1800" b="1" dirty="0"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1800" b="1" dirty="0"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>
                    <a:solidFill>
                      <a:schemeClr val="tx2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1800" b="1" dirty="0"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>
                    <a:solidFill>
                      <a:schemeClr val="tx2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1800" b="1" dirty="0"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>
                    <a:solidFill>
                      <a:schemeClr val="tx2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L</a:t>
                      </a:r>
                      <a:endParaRPr lang="cs-CZ" sz="1800" b="1" dirty="0"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M</a:t>
                      </a:r>
                      <a:endParaRPr lang="cs-CZ" sz="1800" b="1" dirty="0"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U</a:t>
                      </a:r>
                      <a:endParaRPr lang="cs-CZ" sz="1800" b="1" dirty="0"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1800" b="1" dirty="0"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>
                    <a:solidFill>
                      <a:schemeClr val="tx2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Á</a:t>
                      </a:r>
                      <a:endParaRPr lang="cs-CZ" sz="1800" b="1" dirty="0"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/>
                </a:tc>
              </a:tr>
              <a:tr h="339530"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M</a:t>
                      </a:r>
                      <a:endParaRPr lang="cs-CZ" sz="1800" b="1" dirty="0"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S</a:t>
                      </a:r>
                      <a:endParaRPr lang="cs-CZ" sz="1800" b="1" dirty="0"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1800" b="1" dirty="0"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>
                    <a:solidFill>
                      <a:schemeClr val="tx2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1800" b="1" dirty="0"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>
                    <a:solidFill>
                      <a:schemeClr val="tx2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1800" b="1" dirty="0"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>
                    <a:solidFill>
                      <a:schemeClr val="tx2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S</a:t>
                      </a:r>
                      <a:endParaRPr lang="cs-CZ" sz="1800" b="1" dirty="0"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I</a:t>
                      </a:r>
                      <a:endParaRPr lang="cs-CZ" sz="1800" b="1" dirty="0"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H</a:t>
                      </a:r>
                      <a:endParaRPr lang="cs-CZ" sz="1800" b="1" dirty="0"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1800" b="1" dirty="0"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>
                    <a:solidFill>
                      <a:schemeClr val="tx2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R</a:t>
                      </a:r>
                      <a:endParaRPr lang="cs-CZ" sz="1800" b="1" dirty="0"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/>
                </a:tc>
              </a:tr>
              <a:tr h="339530"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U</a:t>
                      </a:r>
                      <a:endParaRPr lang="cs-CZ" sz="1800" b="1" dirty="0"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1800" b="1" dirty="0"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>
                    <a:solidFill>
                      <a:schemeClr val="tx2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1800" b="1" dirty="0"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>
                    <a:solidFill>
                      <a:schemeClr val="tx2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1800" b="1" dirty="0"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>
                    <a:solidFill>
                      <a:schemeClr val="tx2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1800" b="1" dirty="0"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>
                    <a:solidFill>
                      <a:schemeClr val="tx2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1800" b="1" dirty="0"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>
                    <a:solidFill>
                      <a:schemeClr val="tx2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T</a:t>
                      </a:r>
                      <a:endParaRPr lang="cs-CZ" sz="1800" b="1" dirty="0"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Ý</a:t>
                      </a:r>
                      <a:endParaRPr lang="cs-CZ" sz="1800" b="1" dirty="0"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1800" b="1" dirty="0"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>
                    <a:solidFill>
                      <a:schemeClr val="tx2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A</a:t>
                      </a:r>
                      <a:endParaRPr lang="cs-CZ" sz="1800" b="1" dirty="0"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/>
                </a:tc>
              </a:tr>
              <a:tr h="339530"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S</a:t>
                      </a:r>
                      <a:endParaRPr lang="cs-CZ" sz="1800" b="1" dirty="0"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1800" b="1" dirty="0"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>
                    <a:solidFill>
                      <a:schemeClr val="tx2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1800" b="1" dirty="0"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>
                    <a:solidFill>
                      <a:schemeClr val="tx2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1800" b="1" dirty="0"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>
                    <a:solidFill>
                      <a:schemeClr val="tx2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1800" b="1" dirty="0"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>
                    <a:solidFill>
                      <a:schemeClr val="tx2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1800" b="1" dirty="0"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>
                    <a:solidFill>
                      <a:schemeClr val="tx2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I</a:t>
                      </a:r>
                      <a:endParaRPr lang="cs-CZ" sz="1800" b="1" dirty="0"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CH</a:t>
                      </a:r>
                      <a:endParaRPr lang="cs-CZ" sz="1800" b="1" dirty="0"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1800" b="1" dirty="0"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>
                    <a:solidFill>
                      <a:schemeClr val="tx2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S</a:t>
                      </a:r>
                      <a:endParaRPr lang="cs-CZ" sz="1800" b="1" dirty="0"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/>
                </a:tc>
              </a:tr>
              <a:tr h="339530">
                <a:tc>
                  <a:txBody>
                    <a:bodyPr/>
                    <a:lstStyle/>
                    <a:p>
                      <a:endParaRPr lang="cs-CZ" sz="1800" dirty="0"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>
                    <a:solidFill>
                      <a:schemeClr val="tx2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1800" b="1" dirty="0"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>
                    <a:solidFill>
                      <a:schemeClr val="tx2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1800" b="1" dirty="0"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>
                    <a:solidFill>
                      <a:schemeClr val="tx2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1800" b="1"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>
                    <a:solidFill>
                      <a:schemeClr val="tx2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1800" b="1"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>
                    <a:solidFill>
                      <a:schemeClr val="tx2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1800" b="1"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>
                    <a:solidFill>
                      <a:schemeClr val="tx2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S</a:t>
                      </a:r>
                      <a:endParaRPr lang="cs-CZ" sz="1800" b="1" dirty="0"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N</a:t>
                      </a:r>
                      <a:endParaRPr lang="cs-CZ" sz="1800" b="1" dirty="0"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1800" b="1" dirty="0"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>
                    <a:solidFill>
                      <a:schemeClr val="tx2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A</a:t>
                      </a:r>
                      <a:endParaRPr lang="cs-CZ" sz="1800" b="1" dirty="0"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/>
                </a:tc>
              </a:tr>
              <a:tr h="339530">
                <a:tc>
                  <a:txBody>
                    <a:bodyPr/>
                    <a:lstStyle/>
                    <a:p>
                      <a:endParaRPr lang="cs-CZ" sz="1800" dirty="0"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>
                    <a:solidFill>
                      <a:schemeClr val="tx2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1800" b="1" dirty="0"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>
                    <a:solidFill>
                      <a:schemeClr val="tx2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1800" b="1" dirty="0"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>
                    <a:solidFill>
                      <a:schemeClr val="tx2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1800" b="1" dirty="0"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>
                    <a:solidFill>
                      <a:schemeClr val="tx2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1800" b="1" dirty="0"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>
                    <a:solidFill>
                      <a:schemeClr val="tx2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1800" b="1"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>
                    <a:solidFill>
                      <a:schemeClr val="tx2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M</a:t>
                      </a:r>
                      <a:endParaRPr lang="cs-CZ" sz="1800" b="1" dirty="0"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O</a:t>
                      </a:r>
                      <a:endParaRPr lang="cs-CZ" sz="1800" b="1" dirty="0"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1800" b="1" dirty="0"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>
                    <a:solidFill>
                      <a:schemeClr val="tx2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1800" b="1" dirty="0"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>
                    <a:solidFill>
                      <a:schemeClr val="tx2">
                        <a:lumMod val="50000"/>
                      </a:schemeClr>
                    </a:solidFill>
                  </a:tcPr>
                </a:tc>
              </a:tr>
              <a:tr h="339530">
                <a:tc>
                  <a:txBody>
                    <a:bodyPr/>
                    <a:lstStyle/>
                    <a:p>
                      <a:endParaRPr lang="cs-CZ" sz="1800" dirty="0"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>
                    <a:solidFill>
                      <a:schemeClr val="tx2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1800" b="1" dirty="0"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>
                    <a:solidFill>
                      <a:schemeClr val="tx2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1800" b="1"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>
                    <a:solidFill>
                      <a:schemeClr val="tx2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1800" b="1" dirty="0"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>
                    <a:solidFill>
                      <a:schemeClr val="tx2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1800" b="1" dirty="0"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>
                    <a:solidFill>
                      <a:schemeClr val="tx2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1800" b="1" dirty="0"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>
                    <a:solidFill>
                      <a:schemeClr val="tx2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U</a:t>
                      </a:r>
                      <a:endParaRPr lang="cs-CZ" sz="1800" b="1" dirty="0"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Ž</a:t>
                      </a:r>
                      <a:endParaRPr lang="cs-CZ" sz="1800" b="1" dirty="0"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1800" b="1" dirty="0"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>
                    <a:solidFill>
                      <a:schemeClr val="tx2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1800" b="1" dirty="0"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>
                    <a:solidFill>
                      <a:schemeClr val="tx2">
                        <a:lumMod val="50000"/>
                      </a:schemeClr>
                    </a:solidFill>
                  </a:tcPr>
                </a:tc>
              </a:tr>
              <a:tr h="339530">
                <a:tc>
                  <a:txBody>
                    <a:bodyPr/>
                    <a:lstStyle/>
                    <a:p>
                      <a:endParaRPr lang="cs-CZ" sz="1800" dirty="0"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>
                    <a:solidFill>
                      <a:schemeClr val="tx2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1800" b="1" dirty="0"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>
                    <a:solidFill>
                      <a:schemeClr val="tx2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1800" b="1" dirty="0"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>
                    <a:solidFill>
                      <a:schemeClr val="tx2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1800" b="1" dirty="0"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>
                    <a:solidFill>
                      <a:schemeClr val="tx2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1800" b="1" dirty="0"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>
                    <a:solidFill>
                      <a:schemeClr val="tx2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1800" b="1" dirty="0"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>
                    <a:solidFill>
                      <a:schemeClr val="tx2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S</a:t>
                      </a:r>
                      <a:endParaRPr lang="cs-CZ" sz="1800" b="1" dirty="0"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Ů</a:t>
                      </a:r>
                      <a:endParaRPr lang="cs-CZ" sz="1800" b="1" dirty="0"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1800" b="1" dirty="0"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>
                    <a:solidFill>
                      <a:schemeClr val="tx2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1800" b="1" dirty="0"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>
                    <a:solidFill>
                      <a:schemeClr val="tx2">
                        <a:lumMod val="50000"/>
                      </a:schemeClr>
                    </a:solidFill>
                  </a:tcPr>
                </a:tc>
              </a:tr>
            </a:tbl>
          </a:graphicData>
        </a:graphic>
      </p:graphicFrame>
      <p:pic>
        <p:nvPicPr>
          <p:cNvPr id="6" name="Picture 4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23529" y="6381329"/>
            <a:ext cx="530225" cy="27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  <p:extLst>
      <p:ext uri="{BB962C8B-B14F-4D97-AF65-F5344CB8AC3E}">
        <p14:creationId xmlns="" xmlns:p14="http://schemas.microsoft.com/office/powerpoint/2010/main" val="420806571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 idx="4294967295"/>
          </p:nvPr>
        </p:nvSpPr>
        <p:spPr>
          <a:xfrm>
            <a:off x="0" y="274638"/>
            <a:ext cx="8229600" cy="1143000"/>
          </a:xfrm>
        </p:spPr>
        <p:txBody>
          <a:bodyPr>
            <a:normAutofit/>
          </a:bodyPr>
          <a:lstStyle/>
          <a:p>
            <a:pPr algn="l"/>
            <a:r>
              <a:rPr lang="cs-CZ" sz="1000" dirty="0" smtClean="0"/>
              <a:t/>
            </a:r>
            <a:br>
              <a:rPr lang="cs-CZ" sz="1000" dirty="0" smtClean="0"/>
            </a:br>
            <a:endParaRPr lang="cs-CZ" sz="10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683568" y="548681"/>
            <a:ext cx="7848872" cy="7848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Citace: </a:t>
            </a:r>
          </a:p>
          <a:p>
            <a:endParaRPr lang="cs-CZ" sz="1500" dirty="0" smtClean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pPr lvl="1">
              <a:buFont typeface="Arial" pitchFamily="34" charset="0"/>
              <a:buChar char="•"/>
            </a:pPr>
            <a:endParaRPr lang="cs-CZ" sz="1500" dirty="0"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pic>
        <p:nvPicPr>
          <p:cNvPr id="9" name="Picture 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3529" y="6381329"/>
            <a:ext cx="530225" cy="27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10" name="TextovéPole 9"/>
          <p:cNvSpPr txBox="1"/>
          <p:nvPr/>
        </p:nvSpPr>
        <p:spPr>
          <a:xfrm>
            <a:off x="683568" y="548681"/>
            <a:ext cx="7848872" cy="12464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 </a:t>
            </a:r>
          </a:p>
          <a:p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http</a:t>
            </a:r>
            <a:r>
              <a:rPr lang="cs-CZ" sz="1500" dirty="0">
                <a:latin typeface="Tahoma" pitchFamily="34" charset="0"/>
                <a:ea typeface="Tahoma" pitchFamily="34" charset="0"/>
                <a:cs typeface="Tahoma" pitchFamily="34" charset="0"/>
              </a:rPr>
              <a:t>://office.microsoft.com</a:t>
            </a:r>
            <a:br>
              <a:rPr lang="cs-CZ" sz="1500" dirty="0">
                <a:latin typeface="Tahoma" pitchFamily="34" charset="0"/>
                <a:ea typeface="Tahoma" pitchFamily="34" charset="0"/>
                <a:cs typeface="Tahoma" pitchFamily="34" charset="0"/>
              </a:rPr>
            </a:br>
            <a:r>
              <a:rPr lang="cs-CZ" sz="1500" dirty="0">
                <a:latin typeface="Tahoma" pitchFamily="34" charset="0"/>
                <a:ea typeface="Tahoma" pitchFamily="34" charset="0"/>
                <a:cs typeface="Tahoma" pitchFamily="34" charset="0"/>
              </a:rPr>
              <a:t> </a:t>
            </a:r>
          </a:p>
          <a:p>
            <a:endParaRPr lang="cs-CZ" sz="1500" dirty="0" smtClean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pPr lvl="1">
              <a:buFont typeface="Arial" pitchFamily="34" charset="0"/>
              <a:buChar char="•"/>
            </a:pPr>
            <a:endParaRPr lang="cs-CZ" sz="1500" dirty="0"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</p:spTree>
    <p:extLst>
      <p:ext uri="{BB962C8B-B14F-4D97-AF65-F5344CB8AC3E}">
        <p14:creationId xmlns="" xmlns:p14="http://schemas.microsoft.com/office/powerpoint/2010/main" val="6347667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356</TotalTime>
  <Words>288</Words>
  <Application>Microsoft Office PowerPoint</Application>
  <PresentationFormat>Předvádění na obrazovce (4:3)</PresentationFormat>
  <Paragraphs>146</Paragraphs>
  <Slides>7</Slides>
  <Notes>4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systému Office</vt:lpstr>
      <vt:lpstr>Snímek 1</vt:lpstr>
      <vt:lpstr> </vt:lpstr>
      <vt:lpstr>Doplň!</vt:lpstr>
      <vt:lpstr>Řešení:</vt:lpstr>
      <vt:lpstr>Slova vpisuj svisle a vyluštěný pojem vysvětli!</vt:lpstr>
      <vt:lpstr>Řešení:</vt:lpstr>
      <vt:lpstr> </vt:lpstr>
    </vt:vector>
  </TitlesOfParts>
  <Company>Základní škola TGM Český Krumlov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vytvořit prezentaci v powerpointu zaměřenou na lesní zvířata celkový počet snímků je 3 nastavte na každý snímek přechod každý snímek bude obsahovat  jeden obrázek, který si vezmete ze</dc:title>
  <dc:creator>UT-15</dc:creator>
  <cp:lastModifiedBy>Ira</cp:lastModifiedBy>
  <cp:revision>44</cp:revision>
  <dcterms:created xsi:type="dcterms:W3CDTF">2011-05-26T14:17:08Z</dcterms:created>
  <dcterms:modified xsi:type="dcterms:W3CDTF">2011-11-05T18:54:37Z</dcterms:modified>
</cp:coreProperties>
</file>