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8"/>
  </p:notesMasterIdLst>
  <p:handoutMasterIdLst>
    <p:handoutMasterId r:id="rId9"/>
  </p:handoutMasterIdLst>
  <p:sldIdLst>
    <p:sldId id="263" r:id="rId2"/>
    <p:sldId id="262" r:id="rId3"/>
    <p:sldId id="256" r:id="rId4"/>
    <p:sldId id="259" r:id="rId5"/>
    <p:sldId id="260" r:id="rId6"/>
    <p:sldId id="261" r:id="rId7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126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„zde se vkládají metodické poznámky, jak s výukový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materiál použít</a:t>
            </a: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“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společnost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Dějepis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Světové války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Evropská dramata ve 30. letech</a:t>
            </a:r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VY_32_INOVACE_17</a:t>
            </a:r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2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Vypracovala: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Irena Brožová,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751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500034" y="714356"/>
            <a:ext cx="77867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dějepis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9.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výklad nové látky, vyhledávání nových informací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Powerpoint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samostatné doplňování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dataprojektor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pracovní listy 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143000"/>
          </a:xfrm>
        </p:spPr>
        <p:txBody>
          <a:bodyPr>
            <a:noAutofit/>
          </a:bodyPr>
          <a:lstStyle/>
          <a:p>
            <a:r>
              <a:rPr lang="cs-CZ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Napiš pod časovou přímku události, které prozrazovaly přípravu Německa na válku</a:t>
            </a:r>
            <a:br>
              <a:rPr lang="cs-CZ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cs-CZ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Šipka doprava 4"/>
          <p:cNvSpPr/>
          <p:nvPr/>
        </p:nvSpPr>
        <p:spPr>
          <a:xfrm>
            <a:off x="857224" y="2000240"/>
            <a:ext cx="7200800" cy="484632"/>
          </a:xfrm>
          <a:prstGeom prst="rightArrow">
            <a:avLst>
              <a:gd name="adj1" fmla="val 34055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928662" y="1714488"/>
            <a:ext cx="66479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1935		1936		1938		1939	</a:t>
            </a:r>
            <a:endParaRPr lang="cs-CZ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119027" y="3817449"/>
            <a:ext cx="20093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Doplň pojmy:</a:t>
            </a:r>
            <a:endParaRPr lang="cs-CZ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115616" y="4250705"/>
            <a:ext cx="454521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1. Ústupky a usmiřování = </a:t>
            </a:r>
          </a:p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2. Spojení Rakouska s Německem =</a:t>
            </a:r>
          </a:p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3. Ti, kteří škodí státu zevnitř =</a:t>
            </a:r>
          </a:p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4. Oddíly dobrovolníků ve Španělsku =</a:t>
            </a:r>
          </a:p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5. Vůdce v Itálii = </a:t>
            </a:r>
            <a:endParaRPr lang="cs-CZ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Šipka doprava 5"/>
          <p:cNvSpPr/>
          <p:nvPr/>
        </p:nvSpPr>
        <p:spPr>
          <a:xfrm>
            <a:off x="853754" y="1484784"/>
            <a:ext cx="7200800" cy="484632"/>
          </a:xfrm>
          <a:prstGeom prst="rightArrow">
            <a:avLst>
              <a:gd name="adj1" fmla="val 34055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19671"/>
            <a:ext cx="635317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743135" y="1749896"/>
            <a:ext cx="674415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vyhlášena      obsazení		    anšlus	 okupace</a:t>
            </a:r>
          </a:p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všeobecná     demilitarizovaného    Rakouska 	 ČSR</a:t>
            </a:r>
          </a:p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branná	         Porýní</a:t>
            </a:r>
          </a:p>
          <a:p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povinnost </a:t>
            </a:r>
            <a:endParaRPr lang="cs-CZ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63888" y="548680"/>
            <a:ext cx="11881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Řešení:</a:t>
            </a:r>
            <a:endParaRPr lang="cs-CZ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53754" y="3861048"/>
            <a:ext cx="757589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latin typeface="Tahoma" pitchFamily="34" charset="0"/>
                <a:ea typeface="Tahoma" pitchFamily="34" charset="0"/>
                <a:cs typeface="Tahoma" pitchFamily="34" charset="0"/>
              </a:rPr>
              <a:t>1. </a:t>
            </a:r>
            <a:r>
              <a:rPr lang="cs-CZ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Ústupky a usmiřování 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= appeasement </a:t>
            </a:r>
            <a:endParaRPr lang="cs-CZ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2. Spojení Rakouska s Německem 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= anšlus</a:t>
            </a:r>
            <a:endParaRPr lang="cs-CZ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3. Ti, kteří škodí státu zevnitř 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= pátá kolona</a:t>
            </a:r>
            <a:endParaRPr lang="cs-CZ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4. Oddíly dobrovolníků ve Španělsku 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= interbrigády</a:t>
            </a:r>
            <a:endParaRPr lang="cs-CZ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5. Vůdce v Itálii = 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duce</a:t>
            </a:r>
            <a:endParaRPr lang="cs-CZ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1937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Vyluštěním získáš jméno generála</a:t>
            </a:r>
            <a:endParaRPr lang="cs-CZ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85138376"/>
              </p:ext>
            </p:extLst>
          </p:nvPr>
        </p:nvGraphicFramePr>
        <p:xfrm>
          <a:off x="467544" y="1268760"/>
          <a:ext cx="8229595" cy="23774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</a:tblGrid>
              <a:tr h="270232"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</a:t>
                      </a:r>
                      <a:endParaRPr lang="cs-CZ" sz="20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564589" y="3861048"/>
            <a:ext cx="635135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Člen fašistické strany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Bombardované město namalované Picassem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Spojení Rakouska a Německa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Město, v kterém se v roce 1938 konala konference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Vůdce v Itálii </a:t>
            </a:r>
          </a:p>
          <a:p>
            <a:pPr marL="457200" indent="-457200">
              <a:buAutoNum type="arabicPeriod"/>
            </a:pP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Pakt 3 fašistických měst</a:t>
            </a:r>
          </a:p>
          <a:p>
            <a:pPr marL="457200" indent="-457200">
              <a:buAutoNum type="arabicPeriod"/>
            </a:pPr>
            <a:endParaRPr lang="cs-CZ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49265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Řešení:</a:t>
            </a:r>
            <a:endParaRPr lang="cs-CZ" sz="24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81703721"/>
              </p:ext>
            </p:extLst>
          </p:nvPr>
        </p:nvGraphicFramePr>
        <p:xfrm>
          <a:off x="467544" y="1628800"/>
          <a:ext cx="8229595" cy="23774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  <a:gridCol w="748145"/>
              </a:tblGrid>
              <a:tr h="270232"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</a:t>
                      </a:r>
                      <a:endParaRPr lang="cs-CZ" sz="20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F</a:t>
                      </a:r>
                      <a:endParaRPr lang="cs-CZ" sz="20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20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Š</a:t>
                      </a:r>
                      <a:endParaRPr lang="cs-CZ" sz="20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endParaRPr lang="cs-CZ" sz="20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</a:t>
                      </a:r>
                      <a:endParaRPr lang="cs-CZ" sz="20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</a:t>
                      </a:r>
                      <a:endParaRPr lang="cs-CZ" sz="20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20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G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U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chemeClr val="tx2">
                            <a:lumMod val="7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chemeClr val="tx2">
                            <a:lumMod val="7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Š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L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U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CH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O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V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U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O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7080046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364</TotalTime>
  <Words>310</Words>
  <Application>Microsoft Office PowerPoint</Application>
  <PresentationFormat>Předvádění na obrazovce (4:3)</PresentationFormat>
  <Paragraphs>102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Snímek 2</vt:lpstr>
      <vt:lpstr>Napiš pod časovou přímku události, které prozrazovaly přípravu Německa na válku </vt:lpstr>
      <vt:lpstr>Snímek 4</vt:lpstr>
      <vt:lpstr>Vyluštěním získáš jméno generála</vt:lpstr>
      <vt:lpstr>Řešení:</vt:lpstr>
    </vt:vector>
  </TitlesOfParts>
  <Company>Základní škola TGM Český Krumlov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Ira</cp:lastModifiedBy>
  <cp:revision>40</cp:revision>
  <dcterms:created xsi:type="dcterms:W3CDTF">2011-05-26T14:17:08Z</dcterms:created>
  <dcterms:modified xsi:type="dcterms:W3CDTF">2011-11-01T15:28:21Z</dcterms:modified>
</cp:coreProperties>
</file>