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364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764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294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075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991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96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070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5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094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988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20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0D90D-1E7F-4B0C-A713-942DF6427D40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AE15A-41C0-4B72-AD6D-FCEFD91CC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79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3/3a/Qwerty.sv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e/LG_L194WT-SF_LCD_monitor.jpg" TargetMode="External"/><Relationship Id="rId2" Type="http://schemas.openxmlformats.org/officeDocument/2006/relationships/hyperlink" Target="http://cs.wikipedia.org/wiki/Soubor:Qwerty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060801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VY_32_INOVACE_19_INFORMATIKA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_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POČÍTAČ V PROGRAMU MALOVÁNÍ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553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424" y="18864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958714"/>
              </p:ext>
            </p:extLst>
          </p:nvPr>
        </p:nvGraphicFramePr>
        <p:xfrm>
          <a:off x="395536" y="1196752"/>
          <a:ext cx="8435975" cy="4184652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 prací v programu Malování. S funkcí klávesy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PrtScr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kreslením různých tvarů a barvením obrazců.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Malování,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PrtScr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10 - 12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65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Namalujeme počítač.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1268760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Otevřeme program Malování.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870" y="2852936"/>
            <a:ext cx="356235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4355976" y="2930664"/>
            <a:ext cx="1584176" cy="288032"/>
          </a:xfrm>
          <a:prstGeom prst="ellipse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34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Qwerty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8208235" cy="3955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476672"/>
            <a:ext cx="4968552" cy="187220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Pomocí klávesnice </a:t>
            </a:r>
            <a:r>
              <a:rPr lang="cs-CZ" sz="2800" dirty="0" err="1" smtClean="0"/>
              <a:t>PrtScr</a:t>
            </a:r>
            <a:r>
              <a:rPr lang="cs-CZ" sz="2800" dirty="0" smtClean="0"/>
              <a:t> zkopírujeme obraz monitoru a přes Ctrl + V vložíme do programu Malování.</a:t>
            </a:r>
            <a:endParaRPr lang="cs-CZ" sz="28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571661" y="980728"/>
            <a:ext cx="1224475" cy="18722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652120" y="2852936"/>
            <a:ext cx="432048" cy="432048"/>
          </a:xfrm>
          <a:prstGeom prst="rect">
            <a:avLst/>
          </a:prstGeom>
          <a:solidFill>
            <a:schemeClr val="accent1">
              <a:alpha val="1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3923928" y="980728"/>
            <a:ext cx="9361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9632" y="1844824"/>
            <a:ext cx="176419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115616" y="1844824"/>
            <a:ext cx="1026114" cy="248163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141730" y="1859223"/>
            <a:ext cx="486054" cy="21602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411760" y="4019463"/>
            <a:ext cx="432048" cy="432048"/>
          </a:xfrm>
          <a:prstGeom prst="rect">
            <a:avLst/>
          </a:prstGeom>
          <a:solidFill>
            <a:schemeClr val="accent1">
              <a:alpha val="1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99592" y="4319603"/>
            <a:ext cx="432048" cy="432048"/>
          </a:xfrm>
          <a:prstGeom prst="rect">
            <a:avLst/>
          </a:prstGeom>
          <a:solidFill>
            <a:schemeClr val="accent1">
              <a:alpha val="1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4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7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Vznikne toto: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073008" cy="5787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856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16632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Obrázek zmenšíme na 40% a dvojitě orámujeme.</a:t>
            </a:r>
            <a:endParaRPr lang="cs-CZ" sz="28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6" y="1700808"/>
            <a:ext cx="896099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971600" y="2060848"/>
            <a:ext cx="792088" cy="216024"/>
          </a:xfrm>
          <a:prstGeom prst="ellipse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15616" y="2996952"/>
            <a:ext cx="360040" cy="216024"/>
          </a:xfrm>
          <a:prstGeom prst="ellipse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2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16632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Obrázek zmenšíme na 40% a dvojitě orámujeme.</a:t>
            </a:r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8831288" cy="496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43808" y="1988840"/>
            <a:ext cx="144016" cy="1440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0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8720" y="260648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Výsledkem bude část monitoru.</a:t>
            </a:r>
            <a:endParaRPr lang="cs-CZ" sz="28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20" y="1844824"/>
            <a:ext cx="8568952" cy="4820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8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Připravíme si obdélník a dvě elipsy. Jedna bude malinko větší než ta druhá.</a:t>
            </a:r>
            <a:endParaRPr lang="cs-CZ" sz="28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92" y="1700808"/>
            <a:ext cx="8676456" cy="4880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807804" y="1988840"/>
            <a:ext cx="180020" cy="1440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24188" y="3070106"/>
            <a:ext cx="2411760" cy="23042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Takto vytvořené obrazce </a:t>
            </a:r>
            <a:r>
              <a:rPr lang="cs-CZ" sz="2800" dirty="0" smtClean="0">
                <a:solidFill>
                  <a:srgbClr val="FF0000"/>
                </a:solidFill>
              </a:rPr>
              <a:t>zprůhledníme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457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807285" cy="4954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ál 6"/>
          <p:cNvSpPr/>
          <p:nvPr/>
        </p:nvSpPr>
        <p:spPr>
          <a:xfrm>
            <a:off x="945352" y="1802552"/>
            <a:ext cx="792088" cy="216024"/>
          </a:xfrm>
          <a:prstGeom prst="ellipse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19672" y="5373216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Obrazce vložíme k monitoru.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220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20" y="260648"/>
            <a:ext cx="8928992" cy="5022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75856" y="5373216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Pomocí gumy vygumujeme přebytečné čáry.</a:t>
            </a:r>
            <a:endParaRPr lang="cs-CZ" sz="2800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648"/>
            <a:ext cx="1944216" cy="118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1619672" y="1052736"/>
            <a:ext cx="3816424" cy="46805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32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8656284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31840" y="116632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Klikneme na kbelík s barvami, stojánek a okraj monitoru vybarvíme tmavými barvami. </a:t>
            </a:r>
            <a:endParaRPr lang="cs-CZ" sz="2800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3" y="1772816"/>
            <a:ext cx="648071" cy="615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ál 6"/>
          <p:cNvSpPr/>
          <p:nvPr/>
        </p:nvSpPr>
        <p:spPr>
          <a:xfrm>
            <a:off x="1424864" y="1928244"/>
            <a:ext cx="720080" cy="378984"/>
          </a:xfrm>
          <a:prstGeom prst="ellipse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11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12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16632"/>
            <a:ext cx="5472608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Pomocí textového pole napíšeme bílou barvou značku monitorů.</a:t>
            </a:r>
            <a:endParaRPr lang="cs-CZ" sz="28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90" y="1677968"/>
            <a:ext cx="8617558" cy="4847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90" y="1677968"/>
            <a:ext cx="8617558" cy="4847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979712" y="1916832"/>
            <a:ext cx="180020" cy="216024"/>
          </a:xfrm>
          <a:prstGeom prst="rect">
            <a:avLst/>
          </a:prstGeom>
          <a:solidFill>
            <a:schemeClr val="accent1">
              <a:alpha val="1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67944" y="1916832"/>
            <a:ext cx="180020" cy="216024"/>
          </a:xfrm>
          <a:prstGeom prst="rect">
            <a:avLst/>
          </a:prstGeom>
          <a:solidFill>
            <a:schemeClr val="accent1">
              <a:alpha val="1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16216" y="2722084"/>
            <a:ext cx="1952600" cy="2759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nakonec vložíme tlačítko na jeho zapnutí.</a:t>
            </a:r>
            <a:endParaRPr lang="cs-CZ" sz="28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6" y="1688262"/>
            <a:ext cx="8617558" cy="4847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531024" y="2722084"/>
            <a:ext cx="1952600" cy="2759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nakonec vložíme tlačítko na jeho zapnutí.</a:t>
            </a:r>
            <a:endParaRPr lang="cs-CZ" sz="2800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 flipV="1">
            <a:off x="5796136" y="5013176"/>
            <a:ext cx="720080" cy="4680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92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7648575" cy="634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50851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nyní 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1026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pload.wikimedia.org/wikipedia/commons/7/7e/LG_L194WT-SF_LCD_monit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842324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517232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 srovnání se skutečným monitorem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4160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http://cs.wikipedia.org/wiki/Soubor:Qwerty.svg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http://upload.wikimedia.org/wikipedia/commons/7/7e/LG_L194WT-SF_LCD_monitor.jpg</a:t>
            </a:r>
            <a:endParaRPr lang="cs-CZ" sz="2000" dirty="0" smtClean="0"/>
          </a:p>
          <a:p>
            <a:r>
              <a:rPr lang="cs-CZ" sz="2000" dirty="0" smtClean="0"/>
              <a:t>(cit. 10.2.2013)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136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226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Namalujeme počítač.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Namalujeme počítač.</dc:title>
  <dc:creator>zak</dc:creator>
  <cp:lastModifiedBy>zak</cp:lastModifiedBy>
  <cp:revision>37</cp:revision>
  <dcterms:created xsi:type="dcterms:W3CDTF">2013-02-20T08:59:40Z</dcterms:created>
  <dcterms:modified xsi:type="dcterms:W3CDTF">2013-02-20T16:22:42Z</dcterms:modified>
</cp:coreProperties>
</file>