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2" r:id="rId3"/>
    <p:sldId id="287" r:id="rId4"/>
    <p:sldId id="288" r:id="rId5"/>
    <p:sldId id="289" r:id="rId6"/>
    <p:sldId id="29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2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23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06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57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589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5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66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58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06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31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20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6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nd04.jxs.cz/969/124/ae3badad59_75504815_o2.jpg" TargetMode="External"/><Relationship Id="rId3" Type="http://schemas.openxmlformats.org/officeDocument/2006/relationships/hyperlink" Target="http://www.moji-psi.estranky.cz/img/picture/443/paragraf.jpg" TargetMode="External"/><Relationship Id="rId7" Type="http://schemas.openxmlformats.org/officeDocument/2006/relationships/hyperlink" Target="http://nd04.jxs.cz/646/720/f4cf9f9761_75055478_o2.jpg" TargetMode="External"/><Relationship Id="rId2" Type="http://schemas.openxmlformats.org/officeDocument/2006/relationships/hyperlink" Target="http://upload.wikimedia.org/wikipedia/commons/thumb/6/69/Kurre5.jpg/390px-Kurre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0/02/Eichh%C3%B6rnchen_D%C3%BCsseldorf_Hofgarten_edit.jpg/800px-Eichh%C3%B6rnchen_D%C3%BCsseldorf_Hofgarten_edit.jpg" TargetMode="External"/><Relationship Id="rId5" Type="http://schemas.openxmlformats.org/officeDocument/2006/relationships/hyperlink" Target="http://www.ms-smilovice-reka.ic.cz/obr/article_toulky/veverka_stopa.jpg" TargetMode="External"/><Relationship Id="rId4" Type="http://schemas.openxmlformats.org/officeDocument/2006/relationships/hyperlink" Target="http://upload.wikimedia.org/wikipedia/commons/thumb/5/57/Sciurus_vulgaris_habitat.png/800px-Sciurus_vulgaris_habitat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5" Type="http://schemas.openxmlformats.org/officeDocument/2006/relationships/hyperlink" Target="http://www.youtube.com/watch?feature=player_embedded&amp;v=dVxK39fy8_4" TargetMode="Externa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285236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19.8.2012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VY_52_INOVACE_09_veverka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Veverka obecná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3., 4., 5.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5" y="836712"/>
            <a:ext cx="8229600" cy="72007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1400" dirty="0" smtClean="0"/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V závěru prezentace je cvičení určené k zopakování získaných poznatků (žáci jej mohou přepsat a doplnit např. do sešitu, kde pak slouží jako zápis z hodiny). Posun mezi snímky provádíme kliknutím.</a:t>
            </a: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67544" y="1534480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2511" y="2283160"/>
            <a:ext cx="8229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fi-FI" sz="1200" dirty="0"/>
              <a:t>TOIVO TOIVANEN &amp; TIINA TOPPILA. </a:t>
            </a:r>
            <a:r>
              <a:rPr lang="fi-FI" sz="1200" i="1" dirty="0"/>
              <a:t>http://cs.wikipedia.org</a:t>
            </a:r>
            <a:r>
              <a:rPr lang="fi-FI" sz="1200" dirty="0"/>
              <a:t> [online]. [cit. 19.2.2013]. Dostupný na WWW: </a:t>
            </a:r>
            <a:r>
              <a:rPr lang="fi-FI" sz="1200" dirty="0">
                <a:hlinkClick r:id="rId2"/>
              </a:rPr>
              <a:t>http://</a:t>
            </a:r>
            <a:r>
              <a:rPr lang="fi-FI" sz="1200" dirty="0" smtClean="0">
                <a:hlinkClick r:id="rId2"/>
              </a:rPr>
              <a:t>upload.wikimedia.org/wikipedia/commons/thumb/6/69/Kurre5.jpg/390px-Kurre5.jpg</a:t>
            </a:r>
            <a:endParaRPr lang="cs-CZ" sz="1200" dirty="0" smtClean="0"/>
          </a:p>
          <a:p>
            <a:pPr marL="228600" indent="-228600">
              <a:buFontTx/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http://www.moji-psi.estranky.cz</a:t>
            </a:r>
            <a:r>
              <a:rPr lang="pt-BR" sz="1200" dirty="0"/>
              <a:t> [online]. [cit. 17.2.2013]. Dostupný na WWW: </a:t>
            </a:r>
            <a:r>
              <a:rPr lang="pt-BR" sz="1200" dirty="0">
                <a:hlinkClick r:id="rId3"/>
              </a:rPr>
              <a:t>http://www.moji-psi.estranky.cz/img/picture/443/paragraf.jpg</a:t>
            </a:r>
            <a:endParaRPr lang="cs-CZ" sz="1200" dirty="0"/>
          </a:p>
          <a:p>
            <a:pPr marL="228600" indent="-228600">
              <a:buAutoNum type="arabicPeriod"/>
            </a:pPr>
            <a:r>
              <a:rPr lang="cs-CZ" sz="1200" dirty="0"/>
              <a:t>NORDNORDWEST.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[cit. 19.2.2013].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upload.wikimedia.org/wikipedia/commons/thumb/5/57/Sciurus_vulgaris_habitat.png/800px-Sciurus_vulgaris_habitat.png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 smtClean="0"/>
              <a:t>AUTOR </a:t>
            </a:r>
            <a:r>
              <a:rPr lang="pt-BR" sz="1200" dirty="0"/>
              <a:t>NEUVEDEN. </a:t>
            </a:r>
            <a:r>
              <a:rPr lang="pt-BR" sz="1200" i="1" dirty="0"/>
              <a:t>http://www.ms-smilovice-reka.ic.cz</a:t>
            </a:r>
            <a:r>
              <a:rPr lang="pt-BR" sz="1200" dirty="0"/>
              <a:t> [online]. [cit. 20.2.2013]. Dostupný na WWW: </a:t>
            </a:r>
            <a:r>
              <a:rPr lang="pt-BR" sz="1200" dirty="0">
                <a:hlinkClick r:id="rId5"/>
              </a:rPr>
              <a:t>http://</a:t>
            </a:r>
            <a:r>
              <a:rPr lang="pt-BR" sz="1200" dirty="0" smtClean="0">
                <a:hlinkClick r:id="rId5"/>
              </a:rPr>
              <a:t>www.ms-smilovice-reka.ic.cz/obr/article_toulky/veverka_stopa.jpg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RAY EYE.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[cit. 20.2.2013].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upload.wikimedia.org/wikipedia/commons/thumb/0/02/Eichh%C3%B6rnchen_D%C3%BCsseldorf_Hofgarten_edit.jpg/800px-Eichh%C3%B6rnchen_D%C3%BCsseldorf_Hofgarten_edit.jpg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AUTOR NEUVEDEN. </a:t>
            </a:r>
            <a:r>
              <a:rPr lang="cs-CZ" sz="1200" i="1" dirty="0"/>
              <a:t>pictureblog.blog.cz</a:t>
            </a:r>
            <a:r>
              <a:rPr lang="cs-CZ" sz="1200" dirty="0"/>
              <a:t> [online]. [cit. 20.2.2013].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nd04.jxs.cz/646/720/f4cf9f9761_75055478_o2.jpg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http://veverka-lumpik.blog.cz</a:t>
            </a:r>
            <a:r>
              <a:rPr lang="pt-BR" sz="1200" dirty="0"/>
              <a:t> [online]. [cit. 20.2.2013]. Dostupný na WWW: </a:t>
            </a:r>
            <a:r>
              <a:rPr lang="pt-BR" sz="1200" dirty="0">
                <a:hlinkClick r:id="rId8"/>
              </a:rPr>
              <a:t>http://</a:t>
            </a:r>
            <a:r>
              <a:rPr lang="pt-BR" sz="1200" dirty="0" smtClean="0">
                <a:hlinkClick r:id="rId8"/>
              </a:rPr>
              <a:t>nd04.jxs.cz/969/124/ae3badad59_75504815_o2.jpg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 smtClean="0"/>
              <a:t> </a:t>
            </a:r>
            <a:r>
              <a:rPr lang="cs-CZ" sz="1200" dirty="0" smtClean="0"/>
              <a:t> </a:t>
            </a:r>
            <a:r>
              <a:rPr lang="pt-BR" sz="1200" dirty="0" smtClean="0"/>
              <a:t> </a:t>
            </a:r>
            <a:r>
              <a:rPr lang="cs-CZ" sz="1200" dirty="0" smtClean="0"/>
              <a:t> </a:t>
            </a:r>
            <a:r>
              <a:rPr lang="fi-FI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11. Obrázky webu Office.com</a:t>
            </a:r>
          </a:p>
          <a:p>
            <a:r>
              <a:rPr lang="pt-BR" sz="1200" dirty="0" smtClean="0"/>
              <a:t> </a:t>
            </a:r>
            <a:r>
              <a:rPr lang="cs-CZ" sz="1200" dirty="0" smtClean="0"/>
              <a:t>  </a:t>
            </a:r>
          </a:p>
          <a:p>
            <a:r>
              <a:rPr lang="cs-CZ" sz="1200" dirty="0" smtClean="0"/>
              <a:t> </a:t>
            </a:r>
          </a:p>
          <a:p>
            <a:r>
              <a:rPr lang="pt-BR" sz="1200" dirty="0" smtClean="0"/>
              <a:t> 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Soubor:Sciurus vulgaris habit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831" y="4322525"/>
            <a:ext cx="3427169" cy="174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SG4ISUWA\MP900423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60629" y="953803"/>
            <a:ext cx="3483477" cy="2266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cs-CZ" b="1" dirty="0" smtClean="0"/>
              <a:t>Veverka obecná</a:t>
            </a:r>
            <a:br>
              <a:rPr lang="cs-CZ" b="1" dirty="0" smtClean="0"/>
            </a:br>
            <a:r>
              <a:rPr lang="cs-CZ" i="1" dirty="0" smtClean="0"/>
              <a:t>(</a:t>
            </a:r>
            <a:r>
              <a:rPr lang="cs-CZ" i="1" dirty="0" err="1" smtClean="0"/>
              <a:t>Scirius</a:t>
            </a:r>
            <a:r>
              <a:rPr lang="cs-CZ" i="1" dirty="0" smtClean="0"/>
              <a:t> </a:t>
            </a:r>
            <a:r>
              <a:rPr lang="cs-CZ" i="1" dirty="0" err="1" smtClean="0"/>
              <a:t>vulgaris</a:t>
            </a:r>
            <a:r>
              <a:rPr lang="cs-CZ" i="1" dirty="0" smtClean="0"/>
              <a:t>)</a:t>
            </a:r>
            <a:endParaRPr lang="cs-CZ" b="1" dirty="0"/>
          </a:p>
        </p:txBody>
      </p:sp>
      <p:pic>
        <p:nvPicPr>
          <p:cNvPr id="1026" name="Picture 2" descr="Soubor:Kurr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4934"/>
            <a:ext cx="3066678" cy="471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619" y="2056492"/>
            <a:ext cx="336746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stromový hlodavec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99492" y="2087294"/>
            <a:ext cx="295433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19-23 cm vysoká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9492" y="2924944"/>
            <a:ext cx="257352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váží 250-340 g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9492" y="3737749"/>
            <a:ext cx="218765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huňatý ocas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63791" y="2940988"/>
            <a:ext cx="109395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savec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71634" y="6067290"/>
            <a:ext cx="492840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h</a:t>
            </a:r>
            <a:r>
              <a:rPr lang="cs-CZ" sz="3200" dirty="0" smtClean="0"/>
              <a:t>ojný obyvatel Evropy a Asie</a:t>
            </a:r>
            <a:endParaRPr lang="cs-CZ" sz="3200" dirty="0"/>
          </a:p>
        </p:txBody>
      </p:sp>
      <p:pic>
        <p:nvPicPr>
          <p:cNvPr id="1029" name="Picture 5" descr="C:\Users\Marie\AppData\Local\Microsoft\Windows\Temporary Internet Files\Content.IE5\SG4ISUWA\MC9003294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7736"/>
            <a:ext cx="1903527" cy="132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922700" y="4030136"/>
            <a:ext cx="1817298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zákonem chráněná</a:t>
            </a:r>
            <a:endParaRPr lang="cs-CZ" sz="3200" dirty="0"/>
          </a:p>
        </p:txBody>
      </p:sp>
      <p:pic>
        <p:nvPicPr>
          <p:cNvPr id="15" name="Picture 7" descr="paragraf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00" y="5107354"/>
            <a:ext cx="1188860" cy="10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211748" y="5424709"/>
            <a:ext cx="1421904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dirty="0"/>
              <a:t>http://www.youtube.com/watch?v=jBtQ5LA9rLY</a:t>
            </a:r>
          </a:p>
        </p:txBody>
      </p:sp>
    </p:spTree>
    <p:extLst>
      <p:ext uri="{BB962C8B-B14F-4D97-AF65-F5344CB8AC3E}">
        <p14:creationId xmlns:p14="http://schemas.microsoft.com/office/powerpoint/2010/main" val="70699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021" y="0"/>
            <a:ext cx="8229600" cy="1143000"/>
          </a:xfrm>
        </p:spPr>
        <p:txBody>
          <a:bodyPr/>
          <a:lstStyle/>
          <a:p>
            <a:r>
              <a:rPr lang="cs-CZ" b="1" dirty="0" smtClean="0"/>
              <a:t>Rodinka veverky </a:t>
            </a:r>
            <a:endParaRPr lang="cs-CZ" b="1" dirty="0"/>
          </a:p>
        </p:txBody>
      </p:sp>
      <p:pic>
        <p:nvPicPr>
          <p:cNvPr id="1030" name="Picture 6" descr="Soubor:Eichhörnchen Düsseldorf Hofgarten 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51" y="1611921"/>
            <a:ext cx="3798111" cy="257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Squirrel germa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378" y="1393255"/>
            <a:ext cx="3791633" cy="281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25317" y="1027146"/>
            <a:ext cx="371486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  <a:r>
              <a:rPr lang="cs-CZ" sz="3200" dirty="0" smtClean="0"/>
              <a:t>ezavá forma veverky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63985" y="1027146"/>
            <a:ext cx="358841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černá forma veverky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1987" y="4483190"/>
            <a:ext cx="2427551" cy="2062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Rozdíl mezi samičkou a samečkem není patrný.</a:t>
            </a:r>
            <a:endParaRPr lang="cs-CZ" sz="3200" dirty="0"/>
          </a:p>
        </p:txBody>
      </p:sp>
      <p:pic>
        <p:nvPicPr>
          <p:cNvPr id="1034" name="Picture 10" descr="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188" y="4507943"/>
            <a:ext cx="2445073" cy="164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53226" y="4789484"/>
            <a:ext cx="2631994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</a:t>
            </a:r>
            <a:r>
              <a:rPr lang="cs-CZ" sz="3200" dirty="0" smtClean="0"/>
              <a:t>ěkolikadenní mláďata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2756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nizdo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389" y="2871762"/>
            <a:ext cx="2733435" cy="203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zelenadomacnost.com/data/images/10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191" y="2924944"/>
            <a:ext cx="2252489" cy="308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 veverky</a:t>
            </a:r>
            <a:endParaRPr lang="cs-CZ" b="1" dirty="0"/>
          </a:p>
        </p:txBody>
      </p:sp>
      <p:pic>
        <p:nvPicPr>
          <p:cNvPr id="4" name="Picture 4" descr="http://www.ms-smilovice-reka.ic.cz/obr/article_toulky/veverka_sto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31" y="676718"/>
            <a:ext cx="2174441" cy="213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>
            <a:hlinkClick r:id="rId5"/>
          </p:cNvPr>
          <p:cNvSpPr/>
          <p:nvPr/>
        </p:nvSpPr>
        <p:spPr>
          <a:xfrm>
            <a:off x="6811347" y="4914869"/>
            <a:ext cx="1584176" cy="175432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dirty="0"/>
              <a:t>http://www.youtube.com/watch?feature=player_embedded&amp;v=dVxK39fy8_4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3303" y="2024855"/>
            <a:ext cx="2174441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Je aktivní přes den.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7744" y="1265108"/>
            <a:ext cx="2664296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Veverka žije samotářsky.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64877" y="1240025"/>
            <a:ext cx="3164803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Živí se semeny, plody, houbami, a podobně.</a:t>
            </a:r>
            <a:endParaRPr lang="cs-CZ" sz="3200" dirty="0"/>
          </a:p>
        </p:txBody>
      </p:sp>
      <p:pic>
        <p:nvPicPr>
          <p:cNvPr id="2053" name="Picture 5" descr="C:\Users\Marie\AppData\Local\Microsoft\Windows\Temporary Internet Files\Content.IE5\5XPMUPHO\MC9004414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09623" y="188640"/>
            <a:ext cx="1187624" cy="116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35038" y="3345209"/>
            <a:ext cx="3083404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Staví si hnízda v dutinách stromů nebo ve větvích.</a:t>
            </a:r>
            <a:endParaRPr lang="cs-CZ" sz="3200" dirty="0"/>
          </a:p>
        </p:txBody>
      </p:sp>
      <p:pic>
        <p:nvPicPr>
          <p:cNvPr id="2056" name="Picture 8" descr="PINKY :: Záchranná stanice pro veverky - www.VEVERATKA.c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04" y="4991914"/>
            <a:ext cx="5891999" cy="170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7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text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809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cs-CZ" dirty="0" smtClean="0"/>
              <a:t>Veverka je náš nejznámější _________. Žije v _______________, kde si buduje _______. Veverka je ________. Je aktivní __________, v noci _________ a skrývá se před __________. Je zákonem _________.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013176"/>
            <a:ext cx="1677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hlodavec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99655" y="5105633"/>
            <a:ext cx="3053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korunách stromů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6021288"/>
            <a:ext cx="1278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hnízda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56365" y="5761549"/>
            <a:ext cx="15598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samotář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021288"/>
            <a:ext cx="1626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přes den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16216" y="5119106"/>
            <a:ext cx="16950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odpočívá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509648" y="5597951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predátory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6021288"/>
            <a:ext cx="1739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chráněná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Marie\AppData\Local\Microsoft\Windows\Temporary Internet Files\Content.IE5\54HKNEZ1\MM91000113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388" y="4872513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Marie\AppData\Local\Microsoft\Windows\Temporary Internet Files\Content.IE5\54HKNEZ1\MM91000113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457" y="4872513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Marie\AppData\Local\Microsoft\Windows\Temporary Internet Files\Content.IE5\54HKNEZ1\MM91000113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314" y="4872513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63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4 -0.02963 C 0.06545 -0.01991 0.03437 -0.03079 0.05625 -0.02106 C 0.06406 -0.01759 0.07239 -0.01713 0.08038 -0.01458 C 0.09635 -0.01528 0.12882 -0.01412 0.14982 -0.01898 C 0.16076 -0.02153 0.17135 -0.02755 0.18194 -0.03171 C 0.1901 -0.03495 0.19826 -0.03657 0.20625 -0.04051 C 0.2184 -0.05208 0.23246 -0.05856 0.24166 -0.07477 C 0.24375 -0.08217 0.24548 -0.08912 0.24809 -0.0963 C 0.25416 -0.14167 0.25364 -0.17569 0.22725 -0.20602 C 0.22361 -0.21018 0.22066 -0.2162 0.21597 -0.21898 C 0.2118 -0.2213 0.20711 -0.2213 0.20295 -0.22315 C 0.19496 -0.22245 0.1868 -0.22268 0.17882 -0.22106 C 0.17639 -0.2206 0.17465 -0.21759 0.17239 -0.21667 C 0.16823 -0.21481 0.15937 -0.2125 0.15937 -0.21227 C 0.15729 -0.21111 0.15521 -0.20926 0.15295 -0.2081 C 0.15086 -0.20717 0.14826 -0.20787 0.14652 -0.20602 C 0.14357 -0.20255 0.1401 -0.19305 0.1401 -0.19282 C 0.13663 -0.17824 0.1401 -0.1618 0.15139 -0.15648 C 0.16771 -0.13981 0.19114 -0.13611 0.21111 -0.13287 C 0.22152 -0.12847 0.22864 -0.12592 0.2401 -0.1243 C 0.29184 -0.10764 0.3375 -0.1213 0.39652 -0.12222 C 0.4335 -0.13518 0.47187 -0.13495 0.5092 -0.14375 C 0.53264 -0.1493 0.55225 -0.16574 0.57552 -0.16944 C 0.60729 -0.18009 0.63489 -0.19282 0.66423 -0.2125 C 0.68489 -0.22639 0.70017 -0.2537 0.71597 -0.27477 C 0.71701 -0.27755 0.71753 -0.28079 0.71909 -0.28333 C 0.72239 -0.28889 0.73038 -0.29838 0.73038 -0.29815 C 0.73194 -0.30694 0.73316 -0.3125 0.7368 -0.31991 C 0.7408 -0.34583 0.73923 -0.33426 0.74166 -0.3544 C 0.74323 -0.38704 0.74409 -0.42083 0.74809 -0.45324 C 0.74982 -0.49305 0.75573 -0.53819 0.74496 -0.57592 C 0.7434 -0.59143 0.73923 -0.61111 0.72882 -0.62106 C 0.721 -0.62847 0.72465 -0.62292 0.71753 -0.62755 C 0.69843 -0.63981 0.67864 -0.64583 0.65781 -0.65116 C 0.63142 -0.64954 0.63055 -0.65162 0.61267 -0.64676 C 0.60173 -0.64375 0.59114 -0.63912 0.58038 -0.63611 C 0.57343 -0.63426 0.56823 -0.6294 0.56111 -0.62755 C 0.55521 -0.61967 0.54809 -0.61389 0.5401 -0.61042 C 0.53142 -0.59884 0.52448 -0.58264 0.51406 -0.57384 C 0.50677 -0.55926 0.50295 -0.54977 0.49965 -0.53287 C 0.50017 -0.52708 0.50069 -0.52153 0.50139 -0.51574 C 0.50156 -0.51273 0.50295 -0.50717 0.50295 -0.50694 " pathEditMode="relative" rAng="0" ptsTypes="ffffffffffff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72" y="-3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C -0.01545 0.00671 -0.00625 0.00486 -0.02761 0.00231 C -0.04358 -0.00556 -0.0592 -0.01158 -0.07587 -0.01528 C -0.08594 -0.02037 -0.09636 -0.02524 -0.10642 -0.02778 C -0.10868 -0.0301 -0.11059 -0.03264 -0.11285 -0.03426 C -0.11493 -0.03588 -0.11754 -0.03681 -0.11945 -0.03889 C -0.12431 -0.04375 -0.13333 -0.05787 -0.13733 -0.06436 C -0.14913 -0.08496 -0.15035 -0.11389 -0.16146 -0.13542 C -0.1625 -0.14769 -0.16493 -0.15857 -0.16771 -0.17014 C -0.16667 -0.21112 -0.17049 -0.26065 -0.1467 -0.29237 C -0.13837 -0.31528 -0.14913 -0.28936 -0.13872 -0.30533 C -0.13212 -0.31551 -0.13125 -0.32477 -0.12101 -0.32917 C -0.11354 -0.33889 -0.10417 -0.3419 -0.09375 -0.34399 C -0.07031 -0.34237 -0.05 -0.33912 -0.02761 -0.33334 C -0.01424 -0.32431 0.00312 -0.32153 0.01771 -0.31598 C 0.02135 -0.31459 0.03368 -0.30926 0.03715 -0.30764 C 0.05017 -0.30162 0.06736 -0.3 0.08073 -0.29676 C 0.10486 -0.29075 0.12864 -0.28797 0.1533 -0.28588 C 0.17951 -0.28727 0.20469 -0.28912 0.23073 -0.29445 C 0.2375 -0.29584 0.24462 -0.29746 0.25156 -0.29885 C 0.25469 -0.29954 0.26128 -0.30093 0.26128 -0.30093 C 0.27899 -0.3095 0.29913 -0.3095 0.31771 -0.31598 C 0.32743 -0.31945 0.33698 -0.32107 0.3467 -0.32477 C 0.35278 -0.32662 0.35694 -0.33149 0.36285 -0.33334 C 0.37257 -0.35186 0.3592 -0.32825 0.37101 -0.34399 C 0.37656 -0.35186 0.38246 -0.36158 0.38715 -0.36991 C 0.38906 -0.37801 0.39167 -0.3845 0.39514 -0.39144 C 0.39826 -0.40718 0.39896 -0.422 0.4 -0.43866 C 0.39948 -0.48102 0.40764 -0.52662 0.39514 -0.56575 C 0.38871 -0.58519 0.37344 -0.59306 0.36128 -0.60417 C 0.34896 -0.61551 0.35469 -0.61436 0.34201 -0.62362 C 0.31771 -0.64098 0.2901 -0.65139 0.26458 -0.66459 C 0.24132 -0.67593 0.21962 -0.69167 0.19514 -0.69676 C 0.19201 -0.69815 0.18889 -0.7 0.18542 -0.70093 C 0.17917 -0.70278 0.16614 -0.70533 0.16614 -0.70533 C 0.11562 -0.73172 0.06128 -0.73102 0.00816 -0.73959 C -0.01094 -0.747 -0.03056 -0.74838 -0.05 -0.75255 C -0.10799 -0.75116 -0.14201 -0.7507 -0.19358 -0.7375 C -0.20347 -0.73102 -0.21493 -0.72917 -0.22604 -0.72686 C -0.25538 -0.7132 -0.28056 -0.68681 -0.30972 -0.67292 C -0.31754 -0.66274 -0.32674 -0.65602 -0.33542 -0.64723 C -0.34306 -0.62801 -0.33403 -0.64862 -0.34358 -0.63218 C -0.34601 -0.62801 -0.35 -0.61922 -0.35 -0.61922 C -0.35347 -0.6051 -0.35868 -0.59306 -0.36129 -0.57848 C -0.36077 -0.56204 -0.3625 -0.52385 -0.35486 -0.50325 C -0.35347 -0.49954 -0.34636 -0.48149 -0.34358 -0.47732 C -0.33542 -0.46505 -0.32674 -0.45787 -0.31771 -0.44723 C -0.3033 -0.4301 -0.30608 -0.42894 -0.28542 -0.4257 C -0.28056 -0.42639 -0.27552 -0.42547 -0.27101 -0.42801 C -0.26945 -0.42894 -0.26927 -0.4345 -0.26927 -0.4345 " pathEditMode="relative" ptsTypes="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25 C -0.01389 -0.02639 -0.02344 -0.02893 -0.03611 -0.03125 C -0.03976 -0.0331 -0.04393 -0.03333 -0.0474 -0.03565 C -0.04983 -0.03727 -0.05156 -0.04004 -0.05382 -0.04213 C -0.06233 -0.04977 -0.0724 -0.0537 -0.07969 -0.06366 C -0.08125 -0.06574 -0.08247 -0.06852 -0.08438 -0.07014 C -0.08889 -0.0743 -0.09427 -0.07685 -0.09896 -0.08079 C -0.11268 -0.10509 -0.09479 -0.07592 -0.11025 -0.09375 C -0.11684 -0.10139 -0.1217 -0.11111 -0.12795 -0.11944 L -0.12795 -0.11921 C -0.13854 -0.13009 -0.14844 -0.14305 -0.15695 -0.15602 C -0.15903 -0.15903 -0.16129 -0.1618 -0.16354 -0.16458 C -0.16563 -0.1669 -0.16823 -0.16852 -0.16997 -0.17106 C -0.17518 -0.17893 -0.18542 -0.1956 -0.18924 -0.20555 C -0.19045 -0.20903 -0.19097 -0.21296 -0.19254 -0.2162 C -0.19514 -0.22176 -0.19931 -0.22592 -0.20226 -0.23125 C -0.20504 -0.24259 -0.21042 -0.25139 -0.21354 -0.26366 C -0.21788 -0.28125 -0.21893 -0.30116 -0.22153 -0.31944 C -0.22275 -0.34028 -0.22552 -0.35926 -0.22795 -0.37963 C -0.22674 -0.4162 -0.23525 -0.4368 -0.21025 -0.44861 C -0.19184 -0.4456 -0.17552 -0.44004 -0.16667 -0.4162 C -0.16493 -0.40625 -0.16545 -0.40741 -0.16181 -0.39699 C -0.15972 -0.3912 -0.15538 -0.37963 -0.15538 -0.3794 C -0.154 -0.37245 -0.15278 -0.36273 -0.15052 -0.35602 C -0.1382 -0.32014 -0.11354 -0.30254 -0.08611 -0.29375 C -0.07639 -0.29467 -0.06459 -0.28981 -0.05695 -0.29791 C -0.05278 -0.30231 -0.04948 -0.30787 -0.04566 -0.31296 C -0.04236 -0.31736 -0.03768 -0.32801 -0.03768 -0.32778 C -0.02275 -0.38704 -0.03768 -0.32384 -0.03281 -0.48287 C -0.03247 -0.49606 -0.02656 -0.51551 -0.02309 -0.52801 C -0.02118 -0.54352 -0.01754 -0.55555 -0.01181 -0.56898 C -0.00747 -0.57916 -0.00608 -0.58889 0.0026 -0.59259 C 0.01007 -0.5912 0.01788 -0.5912 0.02517 -0.58842 C 0.02743 -0.5875 0.02812 -0.58356 0.03003 -0.58194 C 0.03142 -0.58055 0.03333 -0.58032 0.03489 -0.57963 C 0.04114 -0.56782 0.04982 -0.56134 0.05434 -0.54745 C 0.05659 -0.54074 0.06232 -0.52801 0.06232 -0.52778 C 0.06597 -0.51319 0.0776 -0.50949 0.08819 -0.50671 C 0.09462 -0.50741 0.10104 -0.50717 0.10746 -0.50879 C 0.10972 -0.50926 0.11163 -0.51204 0.11389 -0.51296 C 0.12031 -0.51574 0.1283 -0.51759 0.13489 -0.51944 C 0.14444 -0.52916 0.15208 -0.53588 0.16076 -0.54745 C 0.16284 -0.55023 0.16719 -0.55602 0.16719 -0.55579 C 0.17135 -0.57916 0.16562 -0.55139 0.17205 -0.57106 C 0.17639 -0.58449 0.1743 -0.58333 0.17691 -0.59699 C 0.17778 -0.60139 0.17899 -0.60555 0.18003 -0.60972 C 0.18055 -0.6118 0.18159 -0.6162 0.18159 -0.61597 C 0.18333 -0.63102 0.18646 -0.64583 0.19132 -0.65926 C 0.19531 -0.68379 0.20434 -0.7037 0.21562 -0.72384 C 0.22847 -0.74676 0.23611 -0.76296 0.25903 -0.76898 C 0.26771 -0.77361 0.27552 -0.77546 0.28489 -0.77754 C 0.2908 -0.77685 0.29687 -0.77708 0.3026 -0.77546 C 0.30503 -0.77477 0.30677 -0.77199 0.30903 -0.77106 C 0.31163 -0.76991 0.31441 -0.76967 0.31719 -0.76898 C 0.32691 -0.75926 0.33941 -0.75254 0.35104 -0.74745 C 0.35781 -0.7412 0.36597 -0.73657 0.37361 -0.73241 C 0.37691 -0.72801 0.38003 -0.72384 0.38333 -0.71944 C 0.38611 -0.71574 0.38975 -0.70671 0.38975 -0.70648 C 0.39253 -0.69514 0.39757 -0.68426 0.4026 -0.6743 C 0.40798 -0.66342 0.41146 -0.64653 0.41389 -0.63356 C 0.41337 -0.62083 0.41493 -0.59583 0.40903 -0.58194 " pathEditMode="relative" rAng="0" ptsTypes="ff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28" y="-3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7 -0.02917 C -0.01511 -0.02269 -0.02188 -0.0257 -0.03004 -0.02917 C -0.03282 -0.03935 -0.03507 -0.0463 -0.03646 -0.05718 C -0.03542 -0.08079 -0.03577 -0.09398 -0.02848 -0.1132 C -0.02483 -0.13287 -0.01198 -0.14375 0.00225 -0.14745 C 0.0158 -0.15671 0.03264 -0.15625 0.04739 -0.1625 C 0.05607 -0.15972 0.05798 -0.15833 0.0618 -0.14745 C 0.05972 -0.12107 0.06163 -0.12523 0.04739 -0.11088 C 0.03559 -0.11158 0.02361 -0.11204 0.0118 -0.1132 C 0.00955 -0.11343 0.00729 -0.11366 0.00538 -0.11528 C 0.00382 -0.11667 0.00347 -0.11991 0.00225 -0.12176 C -0.0007 -0.12639 -0.00747 -0.13472 -0.00747 -0.13449 C -0.01163 -0.15023 -0.00591 -0.13264 -0.01389 -0.14537 C -0.0191 -0.15347 -0.02223 -0.16574 -0.02518 -0.17546 C -0.0283 -0.19931 -0.0349 -0.22245 -0.0382 -0.24653 C -0.04011 -0.26088 -0.04028 -0.27546 -0.04306 -0.28958 C -0.04202 -0.31296 -0.04236 -0.33611 -0.03646 -0.35833 C -0.0349 -0.375 -0.03229 -0.39445 -0.02361 -0.40787 C -0.0033 -0.43935 -0.03247 -0.39167 -0.0092 -0.425 C 0.00052 -0.43889 -0.00018 -0.4456 0.0118 -0.4507 C 0.01805 -0.45695 0.02847 -0.47083 0.03611 -0.47454 C 0.04705 -0.48912 0.06232 -0.49144 0.07639 -0.49815 C 0.07725 -0.49815 0.09861 -0.49745 0.10538 -0.49375 C 0.11128 -0.49051 0.11527 -0.4838 0.12152 -0.48079 C 0.12587 -0.46945 0.12986 -0.4588 0.13281 -0.44653 C 0.13159 -0.43079 0.13177 -0.40926 0.11823 -0.40347 C 0.09826 -0.38333 0.07708 -0.36528 0.05382 -0.35185 C 0.03906 -0.34329 0.03073 -0.34398 0.0151 -0.33889 C -0.00348 -0.33287 -0.02066 -0.33079 -0.03976 -0.32824 C -0.07066 -0.32917 -0.0974 -0.32847 -0.12691 -0.33241 C -0.14132 -0.33426 -0.15452 -0.34028 -0.16875 -0.34329 C -0.17396 -0.34769 -0.17969 -0.34954 -0.1849 -0.35394 C -0.18941 -0.35787 -0.19341 -0.36273 -0.19775 -0.3669 C -0.2007 -0.37431 -0.20243 -0.38148 -0.20591 -0.38843 C -0.20851 -0.39884 -0.21302 -0.4088 -0.21875 -0.41644 C -0.22413 -0.43634 -0.24236 -0.45718 -0.25747 -0.46366 C -0.2632 -0.46875 -0.27014 -0.47454 -0.27691 -0.47454 " pathEditMode="relative" rAng="0" ptsTypes="fffffffffffffffffffffffffffffffffff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-0.01458 C 0.00104 -0.02986 -0.00382 -0.04606 -0.0092 -0.0618 C -0.01024 -0.06458 -0.01129 -0.06736 -0.0125 -0.07037 C -0.01458 -0.07477 -0.01892 -0.08333 -0.01892 -0.0831 C -0.01944 -0.08541 -0.01979 -0.0875 -0.02049 -0.08958 C -0.02135 -0.09282 -0.02309 -0.09537 -0.02379 -0.09815 C -0.03056 -0.125 -0.02014 -0.09491 -0.02847 -0.11782 C -0.03056 -0.13102 -0.03351 -0.14352 -0.03663 -0.15625 C -0.03837 -0.17616 -0.04045 -0.18935 -0.04149 -0.21018 C -0.04045 -0.23704 -0.04115 -0.26898 -0.03177 -0.29421 C -0.02951 -0.30926 -0.02413 -0.32037 -0.01719 -0.33264 C -0.01667 -0.33472 -0.01684 -0.3375 -0.01563 -0.33912 C -0.01337 -0.34213 -0.01007 -0.34305 -0.00764 -0.3456 C 0.00365 -0.35741 -0.00608 -0.35231 0.00365 -0.35625 C 0.01076 -0.36366 0.01441 -0.36852 0.02309 -0.37129 C 0.04479 -0.38889 0.06944 -0.39166 0.0941 -0.39699 C 0.11094 -0.39583 0.12413 -0.39722 0.13924 -0.39074 C 0.14132 -0.38773 0.1434 -0.38472 0.14549 -0.38194 C 0.14705 -0.38032 0.14913 -0.37963 0.15052 -0.37778 C 0.15174 -0.37592 0.15243 -0.37315 0.15365 -0.37129 C 0.15885 -0.36342 0.16371 -0.35856 0.16979 -0.35185 C 0.17465 -0.33912 0.17621 -0.32616 0.1809 -0.31319 C 0.18542 -0.28657 0.18681 -0.27037 0.16667 -0.26157 C 0.16337 -0.26227 0.15972 -0.2618 0.15694 -0.26366 C 0.15521 -0.26481 0.15486 -0.26829 0.15365 -0.27037 C 0.13594 -0.29722 0.15347 -0.26759 0.1408 -0.28958 C 0.1375 -0.30324 0.14149 -0.28842 0.13437 -0.30486 C 0.1309 -0.31227 0.12865 -0.32014 0.12621 -0.32847 C 0.12378 -0.34583 0.12257 -0.3618 0.12153 -0.37986 C 0.12187 -0.40162 0.11979 -0.46435 0.12621 -0.49606 C 0.13299 -0.53032 0.14792 -0.55856 0.15851 -0.59074 C 0.1658 -0.61319 0.17604 -0.63958 0.18924 -0.65741 C 0.19358 -0.66319 0.20417 -0.67222 0.20851 -0.67685 C 0.22951 -0.69815 0.25139 -0.71921 0.27621 -0.73264 C 0.30833 -0.75 0.34149 -0.76458 0.37465 -0.77778 C 0.38455 -0.78171 0.39531 -0.78125 0.40503 -0.78426 C 0.44288 -0.79583 0.40746 -0.78866 0.46493 -0.79491 C 0.47083 -0.7956 0.48281 -0.79699 0.48281 -0.79676 C 0.57934 -0.79467 0.54931 -0.80903 0.60052 -0.77569 C 0.6099 -0.76319 0.62014 -0.75162 0.62951 -0.73912 C 0.63385 -0.73333 0.63976 -0.72986 0.6441 -0.72407 C 0.65746 -0.70625 0.64444 -0.71852 0.65538 -0.70903 C 0.6592 -0.70023 0.66163 -0.69213 0.66493 -0.68333 C 0.67066 -0.6493 0.66944 -0.66389 0.66667 -0.61227 C 0.6658 -0.5956 0.65729 -0.57963 0.65694 -0.56296 C 0.65642 -0.5419 0.65694 -0.52129 0.65694 -0.50023 " pathEditMode="relative" rAng="0" ptsTypes="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64" y="-3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5 -0.00833 C -0.00781 -0.00972 0.00017 -0.00718 0.01805 -0.01481 C 0.02344 -0.01968 0.02969 -0.02593 0.0342 -0.03194 C 0.04514 -0.04653 0.02934 -0.03102 0.04236 -0.04282 C 0.04392 -0.0463 0.04531 -0.05023 0.04722 -0.05347 C 0.04913 -0.05671 0.05191 -0.0588 0.05364 -0.06204 C 0.05607 -0.06643 0.0566 -0.07222 0.05851 -0.07708 C 0.05955 -0.08287 0.06059 -0.08866 0.06163 -0.09444 C 0.06267 -0.1 0.06076 -0.10579 0.06007 -0.11157 C 0.05712 -0.13773 0.03229 -0.13565 0.01649 -0.13727 C -0.00156 -0.13588 -0.01354 -0.13472 -0.03021 -0.1287 C -0.04219 -0.11921 -0.05625 -0.11435 -0.06736 -0.10301 C -0.07465 -0.0956 -0.08299 -0.0875 -0.08993 -0.0794 C -0.09219 -0.07662 -0.09393 -0.07292 -0.09636 -0.0706 C -0.09774 -0.06921 -0.09965 -0.06944 -0.10122 -0.06852 C -0.1092 -0.06343 -0.11719 -0.05949 -0.12552 -0.05556 C -0.12691 -0.05579 -0.1434 -0.05718 -0.14809 -0.05995 C -0.15452 -0.06366 -0.1599 -0.07199 -0.1658 -0.07708 C -0.17292 -0.09167 -0.16372 -0.07431 -0.17708 -0.09213 C -0.17847 -0.09398 -0.17899 -0.09653 -0.18021 -0.09861 C -0.18941 -0.11343 -0.19219 -0.1169 -0.19479 -0.13518 C -0.19427 -0.14167 -0.19479 -0.14838 -0.19323 -0.15463 C -0.19097 -0.16412 -0.17518 -0.16944 -0.16893 -0.16968 C -0.14202 -0.17083 -0.11528 -0.17106 -0.08837 -0.17176 C -0.07535 -0.17731 -0.0625 -0.18009 -0.04965 -0.18681 C -0.04653 -0.18843 -0.04323 -0.19005 -0.03993 -0.1912 C -0.03577 -0.19282 -0.02708 -0.19537 -0.02708 -0.19514 C -0.02344 -0.19792 -0.0191 -0.19861 -0.0158 -0.20185 C 0.00382 -0.22037 -0.02136 -0.20231 -0.00278 -0.21481 C -0.00122 -0.21759 1.66667E-6 -0.22106 0.00191 -0.22338 C 0.00486 -0.22685 0.01163 -0.23194 0.01163 -0.23171 C 0.01267 -0.23403 0.01354 -0.23657 0.01493 -0.23843 C 0.01632 -0.24028 0.01857 -0.24097 0.01979 -0.24282 C 0.02639 -0.25278 0.02899 -0.26412 0.0342 -0.275 C 0.03663 -0.28796 0.03976 -0.30069 0.04236 -0.31366 C 0.04184 -0.32292 0.04149 -0.33241 0.04062 -0.34167 C 0.03976 -0.35116 0.03507 -0.3588 0.03264 -0.36759 C 0.02378 -0.40046 0.02031 -0.41528 0.00035 -0.43843 C -0.00434 -0.44375 -0.00399 -0.4456 -0.00938 -0.44931 C -0.01858 -0.45532 -0.0283 -0.45787 -0.03837 -0.45995 C -0.0507 -0.47106 -0.06806 -0.47361 -0.08195 -0.48148 C -0.09427 -0.48843 -0.1059 -0.49792 -0.11893 -0.50301 C -0.13594 -0.50995 -0.15365 -0.51296 -0.17066 -0.52014 C -0.19757 -0.51944 -0.22431 -0.51944 -0.25122 -0.51806 C -0.25955 -0.51759 -0.26736 -0.51343 -0.27552 -0.51157 C -0.30139 -0.50602 -0.32587 -0.49606 -0.35122 -0.48796 C -0.35747 -0.48241 -0.36372 -0.48264 -0.37066 -0.4794 C -0.38802 -0.47153 -0.40573 -0.4625 -0.42379 -0.45787 C -0.44462 -0.44653 -0.4632 -0.43218 -0.48021 -0.41273 C -0.48854 -0.40301 -0.49965 -0.39768 -0.50608 -0.38472 C -0.5125 -0.37199 -0.51875 -0.35972 -0.52379 -0.34606 C -0.52604 -0.34005 -0.52708 -0.3331 -0.52865 -0.32662 C -0.52917 -0.32454 -0.53021 -0.32014 -0.53021 -0.31991 C -0.53125 -0.31088 -0.53351 -0.30139 -0.53351 -0.29213 " pathEditMode="relative" rAng="0" ptsTypes="ffff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47" y="-2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C -0.00295 -0.01204 -0.0085 -0.02315 -0.01285 -0.03449 C -0.01458 -0.04699 -0.01649 -0.05833 -0.01771 -0.07107 C -0.01701 -0.0919 -0.01944 -0.12269 -0.00955 -0.14213 C -0.00677 -0.15301 0.00087 -0.15671 0.00816 -0.16134 C 0.01215 -0.16111 0.03663 -0.16134 0.04688 -0.15718 C 0.06823 -0.14861 0.04167 -0.15625 0.06302 -0.1507 C 0.0783 -0.14028 0.05903 -0.15232 0.07917 -0.14421 C 0.08143 -0.14329 0.08334 -0.14097 0.08559 -0.13982 C 0.08768 -0.13889 0.08993 -0.13843 0.09202 -0.13773 C 0.11163 -0.12431 0.1382 -0.13634 0.15972 -0.13982 C 0.16719 -0.14306 0.1816 -0.14699 0.18872 -0.15278 C 0.20747 -0.16783 0.22396 -0.18773 0.23715 -0.21088 C 0.23854 -0.21343 0.23906 -0.2169 0.24045 -0.21945 C 0.24705 -0.23195 0.24375 -0.21945 0.25 -0.23449 C 0.25139 -0.23796 0.25191 -0.2419 0.2533 -0.24537 C 0.25556 -0.2507 0.25868 -0.25533 0.26129 -0.26042 C 0.26233 -0.2625 0.26459 -0.26667 0.26459 -0.26667 C 0.2684 -0.28264 0.27604 -0.29653 0.28073 -0.31204 C 0.28386 -0.33704 0.28663 -0.36204 0.28872 -0.38727 C 0.2875 -0.44074 0.29288 -0.46551 0.26615 -0.50116 C 0.26198 -0.5125 0.25643 -0.51621 0.25 -0.52477 C 0.24809 -0.52732 0.24705 -0.53102 0.24514 -0.53333 C 0.22917 -0.55255 0.19722 -0.56597 0.17587 -0.57222 C 0.16354 -0.57153 0.15104 -0.57107 0.13872 -0.56991 C 0.12726 -0.56875 0.11875 -0.55833 0.10972 -0.5507 C 0.10313 -0.54514 0.09497 -0.54375 0.08872 -0.53773 C 0.08681 -0.53588 0.08559 -0.5331 0.08386 -0.53125 C 0.08247 -0.52963 0.08073 -0.52847 0.07917 -0.52708 C 0.07761 -0.52408 0.07622 -0.52083 0.07431 -0.51829 C 0.07292 -0.51644 0.07066 -0.51597 0.06945 -0.51412 C 0.06736 -0.51088 0.06406 -0.49815 0.06302 -0.49468 C 0.05938 -0.46875 0.06163 -0.47871 0.05816 -0.46458 C 0.05972 -0.43796 0.05955 -0.42894 0.07101 -0.4088 C 0.07431 -0.39514 0.09514 -0.37639 0.10486 -0.36991 C 0.1441 -0.34375 0.18542 -0.33102 0.22917 -0.32477 C 0.27222 -0.32546 0.31511 -0.3257 0.35816 -0.32708 C 0.37292 -0.32755 0.39011 -0.33218 0.4033 -0.34213 C 0.40868 -0.3463 0.40816 -0.34722 0.41459 -0.3507 C 0.41771 -0.35232 0.42431 -0.35486 0.42431 -0.35486 C 0.43368 -0.3632 0.44601 -0.36458 0.4566 -0.36991 C 0.46129 -0.37222 0.47101 -0.37639 0.47101 -0.37639 C 0.47431 -0.375 0.47795 -0.37477 0.48073 -0.37222 C 0.49219 -0.36204 0.48663 -0.36366 0.49688 -0.36366 " pathEditMode="relative" ptsTypes="fffffffffffffffffffffffffffffffffffffffffff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47 -0.01319 C 0.03923 -0.02384 0.04878 -0.0375 0.06076 -0.04537 C 0.06736 -0.05926 0.07743 -0.06736 0.08333 -0.08194 C 0.09132 -0.10185 0.09323 -0.12384 0.09948 -0.14467 C 0.10225 -0.17986 0.10208 -0.16736 0.09948 -0.22176 C 0.0993 -0.22616 0.09861 -0.23032 0.09774 -0.23472 C 0.09687 -0.23889 0.09462 -0.24745 0.09462 -0.24722 C 0.09097 -0.28287 0.07621 -0.31458 0.05746 -0.34004 C 0.04705 -0.35393 0.05278 -0.34444 0.04132 -0.35278 C 0.01146 -0.37454 -0.00851 -0.38842 -0.04254 -0.39375 C -0.05052 -0.39653 -0.05868 -0.39954 -0.06667 -0.40231 C -0.07552 -0.40555 -0.0941 -0.40671 -0.0941 -0.40648 C -0.14879 -0.40324 -0.16771 -0.40393 -0.21354 -0.38518 C -0.22535 -0.38032 -0.23438 -0.36759 -0.24566 -0.36134 C -0.2507 -0.35486 -0.25695 -0.35069 -0.26181 -0.34421 C -0.2665 -0.33819 -0.27031 -0.33102 -0.27483 -0.32477 C -0.27709 -0.31574 -0.27986 -0.30856 -0.28125 -0.29907 C -0.28056 -0.29213 -0.2816 -0.28102 -0.27639 -0.27546 C -0.26945 -0.26829 -0.2592 -0.27083 -0.25052 -0.26898 C -0.2474 -0.26829 -0.24097 -0.2669 -0.24097 -0.26666 C -0.20486 -0.26852 -0.16684 -0.26597 -0.13125 -0.27754 C -0.12847 -0.27963 -0.12535 -0.28102 -0.12309 -0.28403 C -0.11511 -0.29467 -0.11406 -0.31551 -0.11181 -0.32916 C -0.10851 -0.38264 -0.10556 -0.43866 -0.11667 -0.49074 C -0.12466 -0.52754 -0.14011 -0.55949 -0.15538 -0.59143 C -0.16667 -0.61504 -0.17778 -0.63634 -0.19254 -0.65602 C -0.19445 -0.65856 -0.19531 -0.66227 -0.1974 -0.66458 C -0.20087 -0.66829 -0.20521 -0.66991 -0.20868 -0.67338 C -0.21979 -0.68426 -0.22587 -0.69491 -0.23924 -0.70347 C -0.26372 -0.71921 -0.2915 -0.72986 -0.31841 -0.73565 C -0.33177 -0.73495 -0.34531 -0.73518 -0.35868 -0.73356 C -0.3717 -0.73194 -0.38334 -0.72176 -0.39566 -0.7162 C -0.4408 -0.69606 -0.48021 -0.65972 -0.51354 -0.61528 C -0.53125 -0.59166 -0.54879 -0.57176 -0.55868 -0.54004 C -0.56059 -0.52708 -0.56198 -0.51574 -0.56511 -0.50347 C -0.56719 -0.47569 -0.56754 -0.48241 -0.56511 -0.44954 C -0.56459 -0.4412 -0.5625 -0.43102 -0.55695 -0.42592 C -0.54775 -0.41759 -0.54271 -0.4169 -0.53281 -0.41088 C -0.52847 -0.4081 -0.51997 -0.40231 -0.51997 -0.40208 C -0.51893 -0.40023 -0.51788 -0.39791 -0.51667 -0.39583 C -0.51528 -0.39352 -0.5132 -0.39166 -0.51181 -0.38935 C -0.50938 -0.38518 -0.50538 -0.37639 -0.50538 -0.37616 C -0.5033 -0.36782 -0.50556 -0.35879 -0.50868 -0.35069 " pathEditMode="relative" rAng="0" ptsTypes="f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11" y="-3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1155</TotalTime>
  <Words>391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: </vt:lpstr>
      <vt:lpstr>Veverka obecná (Scirius vulgaris)</vt:lpstr>
      <vt:lpstr>Rodinka veverky </vt:lpstr>
      <vt:lpstr>Život veverky</vt:lpstr>
      <vt:lpstr>Doplň text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102</cp:revision>
  <dcterms:created xsi:type="dcterms:W3CDTF">2013-02-10T09:33:26Z</dcterms:created>
  <dcterms:modified xsi:type="dcterms:W3CDTF">2013-02-20T18:08:07Z</dcterms:modified>
</cp:coreProperties>
</file>