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C668-8A16-441B-B3C6-1E0B94FFE4C3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2627D-B8B5-4D7F-A8A2-C2F56C19A5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86682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C668-8A16-441B-B3C6-1E0B94FFE4C3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2627D-B8B5-4D7F-A8A2-C2F56C19A5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07548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C668-8A16-441B-B3C6-1E0B94FFE4C3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2627D-B8B5-4D7F-A8A2-C2F56C19A5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81864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C668-8A16-441B-B3C6-1E0B94FFE4C3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2627D-B8B5-4D7F-A8A2-C2F56C19A5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72782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C668-8A16-441B-B3C6-1E0B94FFE4C3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2627D-B8B5-4D7F-A8A2-C2F56C19A5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23065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C668-8A16-441B-B3C6-1E0B94FFE4C3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2627D-B8B5-4D7F-A8A2-C2F56C19A5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1116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C668-8A16-441B-B3C6-1E0B94FFE4C3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2627D-B8B5-4D7F-A8A2-C2F56C19A5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51914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C668-8A16-441B-B3C6-1E0B94FFE4C3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2627D-B8B5-4D7F-A8A2-C2F56C19A5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0364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C668-8A16-441B-B3C6-1E0B94FFE4C3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2627D-B8B5-4D7F-A8A2-C2F56C19A5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0239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C668-8A16-441B-B3C6-1E0B94FFE4C3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2627D-B8B5-4D7F-A8A2-C2F56C19A5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99467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C668-8A16-441B-B3C6-1E0B94FFE4C3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2627D-B8B5-4D7F-A8A2-C2F56C19A5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17213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C1C668-8A16-441B-B3C6-1E0B94FFE4C3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22627D-B8B5-4D7F-A8A2-C2F56C19A5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5762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060848"/>
            <a:ext cx="7416824" cy="2376264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/>
              <a:t>n</a:t>
            </a:r>
            <a:r>
              <a:rPr lang="cs-CZ" sz="2400" b="1" dirty="0" smtClean="0"/>
              <a:t>ázev školy</a:t>
            </a:r>
            <a:r>
              <a:rPr lang="cs-CZ" sz="2400" dirty="0" smtClean="0"/>
              <a:t>: Základní škola a Mateřská škola Prysk,       okres Česká Lípa, příspěvková organizace</a:t>
            </a:r>
            <a:br>
              <a:rPr lang="cs-CZ" sz="2400" dirty="0" smtClean="0"/>
            </a:br>
            <a:r>
              <a:rPr lang="cs-CZ" sz="2400" b="1" dirty="0" smtClean="0"/>
              <a:t>autor</a:t>
            </a:r>
            <a:r>
              <a:rPr lang="cs-CZ" sz="2400" dirty="0" smtClean="0"/>
              <a:t>: Helena Petrůvová</a:t>
            </a:r>
            <a:br>
              <a:rPr lang="cs-CZ" sz="2400" dirty="0" smtClean="0"/>
            </a:br>
            <a:r>
              <a:rPr lang="cs-CZ" sz="2400" b="1" dirty="0" smtClean="0"/>
              <a:t>název materiálu</a:t>
            </a:r>
            <a:r>
              <a:rPr lang="cs-CZ" sz="2400" dirty="0" smtClean="0"/>
              <a:t>: </a:t>
            </a:r>
            <a:r>
              <a:rPr lang="cs-CZ" sz="2400" dirty="0" smtClean="0"/>
              <a:t>VY_32_INOVACE_01_PRVOUKA_OVOCE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smtClean="0"/>
              <a:t>číslo projektu</a:t>
            </a:r>
            <a:r>
              <a:rPr lang="cs-CZ" sz="2400" dirty="0" smtClean="0"/>
              <a:t>: cz.1.07/1.4.00/21.1705</a:t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20068" y="4725144"/>
            <a:ext cx="7992888" cy="175260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>
                <a:solidFill>
                  <a:schemeClr val="tx1"/>
                </a:solidFill>
              </a:rPr>
              <a:t>a</a:t>
            </a:r>
            <a:r>
              <a:rPr lang="cs-CZ" sz="2400" b="1" dirty="0" smtClean="0">
                <a:solidFill>
                  <a:schemeClr val="tx1"/>
                </a:solidFill>
              </a:rPr>
              <a:t>notace</a:t>
            </a:r>
            <a:r>
              <a:rPr lang="cs-CZ" sz="2400" dirty="0" smtClean="0">
                <a:solidFill>
                  <a:schemeClr val="tx1"/>
                </a:solidFill>
              </a:rPr>
              <a:t>: prezentace je určena pro 1. a 2. ročník ZŠ, procvičuje probranou látku na interaktivní tabuli.</a:t>
            </a:r>
          </a:p>
          <a:p>
            <a:pPr algn="l"/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oužita galerie Office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88640"/>
            <a:ext cx="6081712" cy="148748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58492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MALVICE</a:t>
            </a:r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08GM\AppData\Local\Microsoft\Windows\Temporary Internet Files\Content.IE5\HYLTD0DE\MC900441708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060848"/>
            <a:ext cx="3960440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GM\AppData\Local\Microsoft\Windows\Temporary Internet Files\Content.IE5\K0O7W0UI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484784"/>
            <a:ext cx="3168352" cy="4374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1373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</a:rPr>
              <a:t>PECKOVICE</a:t>
            </a:r>
            <a:endParaRPr lang="cs-CZ" sz="6000" b="1" dirty="0">
              <a:solidFill>
                <a:srgbClr val="002060"/>
              </a:solidFill>
            </a:endParaRPr>
          </a:p>
        </p:txBody>
      </p:sp>
      <p:pic>
        <p:nvPicPr>
          <p:cNvPr id="3074" name="Picture 2" descr="C:\Users\08GM\AppData\Local\Microsoft\Windows\Temporary Internet Files\Content.IE5\K0O7W0UI\MC90019158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96752"/>
            <a:ext cx="2767842" cy="2208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GM\AppData\Local\Microsoft\Windows\Temporary Internet Files\Content.IE5\DE4CGPLA\MC9001935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8402" y="1268760"/>
            <a:ext cx="3398426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GM\AppData\Local\Microsoft\Windows\Temporary Internet Files\Content.IE5\S7687CZ2\MC9001934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789040"/>
            <a:ext cx="3847962" cy="2560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GM\AppData\Local\Microsoft\Windows\Temporary Internet Files\Content.IE5\S7687CZ2\MC9001935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212976"/>
            <a:ext cx="3096344" cy="3417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6604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BOBULE</a:t>
            </a:r>
            <a:endParaRPr lang="cs-CZ" sz="6000" b="1" dirty="0">
              <a:solidFill>
                <a:srgbClr val="7030A0"/>
              </a:solidFill>
            </a:endParaRPr>
          </a:p>
        </p:txBody>
      </p:sp>
      <p:pic>
        <p:nvPicPr>
          <p:cNvPr id="4098" name="Picture 2" descr="C:\Users\08GM\AppData\Local\Microsoft\Windows\Temporary Internet Files\Content.IE5\IR8SAAOO\MC90033575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912" y="3828108"/>
            <a:ext cx="2586708" cy="264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GM\AppData\Local\Microsoft\Windows\Temporary Internet Files\Content.IE5\K0O7W0UI\MC90042387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29645"/>
            <a:ext cx="2101577" cy="2642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08GM\AppData\Local\Microsoft\Windows\Temporary Internet Files\Content.IE5\HYLTD0DE\MC9001126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7098" y="4057182"/>
            <a:ext cx="2160240" cy="2003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GM\AppData\Local\Microsoft\Windows\Temporary Internet Files\Content.IE5\S7687CZ2\MC9002153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8186" y="1171466"/>
            <a:ext cx="2337303" cy="2159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GM\AppData\Local\Microsoft\Windows\Temporary Internet Files\Content.IE5\S7687CZ2\MC9001935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171466"/>
            <a:ext cx="2191778" cy="2471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08GM\AppData\Local\Microsoft\Windows\Temporary Internet Files\Content.IE5\IR8SAAOO\MC90005827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6919" y="3825955"/>
            <a:ext cx="2578639" cy="2432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6509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Autofit/>
          </a:bodyPr>
          <a:lstStyle/>
          <a:p>
            <a:r>
              <a:rPr lang="cs-CZ" sz="4800" b="1" i="1" dirty="0" smtClean="0">
                <a:solidFill>
                  <a:schemeClr val="accent2">
                    <a:lumMod val="50000"/>
                  </a:schemeClr>
                </a:solidFill>
              </a:rPr>
              <a:t>Dopište ovoce do skupin</a:t>
            </a:r>
            <a:endParaRPr lang="cs-CZ" sz="4800" b="1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 smtClean="0">
                <a:solidFill>
                  <a:srgbClr val="FF0066"/>
                </a:solidFill>
              </a:rPr>
              <a:t>MALVICE: ………………………………………………………….</a:t>
            </a:r>
          </a:p>
          <a:p>
            <a:pPr marL="0" indent="0">
              <a:buNone/>
            </a:pPr>
            <a:endParaRPr lang="cs-CZ" i="1" dirty="0">
              <a:solidFill>
                <a:srgbClr val="FF0066"/>
              </a:solidFill>
            </a:endParaRPr>
          </a:p>
          <a:p>
            <a:pPr marL="0" indent="0">
              <a:buNone/>
            </a:pPr>
            <a:r>
              <a:rPr lang="cs-CZ" i="1" dirty="0" smtClean="0">
                <a:solidFill>
                  <a:srgbClr val="FF0066"/>
                </a:solidFill>
              </a:rPr>
              <a:t>PECKOVICE: ………………………………………………………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rgbClr val="FF0066"/>
                </a:solidFill>
              </a:rPr>
              <a:t>…………………………………………………………………………</a:t>
            </a:r>
          </a:p>
          <a:p>
            <a:pPr marL="0" indent="0">
              <a:buNone/>
            </a:pPr>
            <a:endParaRPr lang="cs-CZ" i="1" dirty="0">
              <a:solidFill>
                <a:srgbClr val="FF0066"/>
              </a:solidFill>
            </a:endParaRPr>
          </a:p>
          <a:p>
            <a:pPr marL="0" indent="0">
              <a:buNone/>
            </a:pPr>
            <a:r>
              <a:rPr lang="cs-CZ" i="1" dirty="0" smtClean="0">
                <a:solidFill>
                  <a:srgbClr val="FF0066"/>
                </a:solidFill>
              </a:rPr>
              <a:t>BOBULE: ………………………………………………………….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rgbClr val="FF0066"/>
                </a:solidFill>
              </a:rPr>
              <a:t>…………………………………………………………………………</a:t>
            </a:r>
            <a:endParaRPr lang="cs-CZ" i="1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4853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58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název školy: Základní škola a Mateřská škola Prysk,       okres Česká Lípa, příspěvková organizace autor: Helena Petrůvová název materiálu: VY_32_INOVACE_01_PRVOUKA_OVOCE číslo projektu: cz.1.07/1.4.00/21.1705 </vt:lpstr>
      <vt:lpstr>MALVICE</vt:lpstr>
      <vt:lpstr>PECKOVICE</vt:lpstr>
      <vt:lpstr>BOBULE</vt:lpstr>
      <vt:lpstr>Dopište ovoce do skupin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a Mateřská škola Prysk, okres Česká Lípa, příspěvková organizace autor: Helena Petrůvová název materiálu: VY_52_INOVACE_03_PRVOUKA_OVOCE</dc:title>
  <dc:creator>08GM</dc:creator>
  <cp:lastModifiedBy>08GM</cp:lastModifiedBy>
  <cp:revision>23</cp:revision>
  <dcterms:created xsi:type="dcterms:W3CDTF">2012-02-20T12:21:20Z</dcterms:created>
  <dcterms:modified xsi:type="dcterms:W3CDTF">2013-02-04T19:28:23Z</dcterms:modified>
</cp:coreProperties>
</file>