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063DB6-04C3-41D9-9A6A-46D8AC3F5F6B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11BBD9-70C2-4B2C-8159-59B428D41E7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6791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11BBD9-70C2-4B2C-8159-59B428D41E7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861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FDC4D4B1-355B-40F8-A0C4-1B3253FE5AEC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7A3CE61-2C1C-40DB-B435-F93ACD32107B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wmf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48680"/>
            <a:ext cx="4786694" cy="83549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89248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Název školy: </a:t>
            </a:r>
            <a:r>
              <a:rPr lang="cs-CZ" sz="2400" dirty="0" smtClean="0">
                <a:solidFill>
                  <a:schemeClr val="bg1"/>
                </a:solidFill>
              </a:rPr>
              <a:t>Základní škola a Mateřská škola Prysk, okres Česká Lípa, příspěvková organizace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Autor:</a:t>
            </a:r>
            <a:r>
              <a:rPr lang="cs-CZ" sz="2400" dirty="0" smtClean="0">
                <a:solidFill>
                  <a:schemeClr val="bg1"/>
                </a:solidFill>
              </a:rPr>
              <a:t> Helena Petrůvová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Název</a:t>
            </a:r>
            <a:r>
              <a:rPr lang="cs-CZ" sz="2400" b="1" smtClean="0">
                <a:solidFill>
                  <a:schemeClr val="bg1"/>
                </a:solidFill>
              </a:rPr>
              <a:t>: </a:t>
            </a:r>
            <a:r>
              <a:rPr lang="cs-CZ" sz="2400" smtClean="0">
                <a:solidFill>
                  <a:schemeClr val="bg1"/>
                </a:solidFill>
              </a:rPr>
              <a:t>VY_32_INOVACE_02_PRVOUKA_PODZIM</a:t>
            </a: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Číslo projektu: </a:t>
            </a:r>
            <a:r>
              <a:rPr lang="cs-CZ" sz="2400" dirty="0" smtClean="0">
                <a:solidFill>
                  <a:schemeClr val="bg1"/>
                </a:solidFill>
              </a:rPr>
              <a:t>cz.1.07/1.4.00/21.1705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je určena žákům 1.a 2.ročníku ZŠ, k aktivnímu zapojení do výuky na interaktivní tabuli svými poznatky a znalostmi o podzimu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Použita galerie Office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342" y="260648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72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139953" y="0"/>
            <a:ext cx="5004047" cy="1584176"/>
          </a:xfrm>
        </p:spPr>
        <p:txBody>
          <a:bodyPr/>
          <a:lstStyle/>
          <a:p>
            <a:r>
              <a:rPr lang="cs-CZ" sz="8000" b="1" i="1" dirty="0" smtClean="0">
                <a:solidFill>
                  <a:srgbClr val="FFFF00"/>
                </a:solidFill>
              </a:rPr>
              <a:t>PODZIM</a:t>
            </a:r>
            <a:endParaRPr lang="cs-CZ" sz="8000" b="1" i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3429000"/>
            <a:ext cx="9144000" cy="3429000"/>
          </a:xfrm>
        </p:spPr>
        <p:txBody>
          <a:bodyPr>
            <a:normAutofit/>
          </a:bodyPr>
          <a:lstStyle/>
          <a:p>
            <a:r>
              <a:rPr lang="cs-CZ" sz="2800" i="1" dirty="0" smtClean="0"/>
              <a:t>Podzim</a:t>
            </a:r>
            <a:r>
              <a:rPr lang="cs-CZ" sz="2800" b="1" i="1" dirty="0" smtClean="0"/>
              <a:t> </a:t>
            </a:r>
            <a:r>
              <a:rPr lang="cs-CZ" sz="2800" dirty="0" smtClean="0"/>
              <a:t>začíná </a:t>
            </a:r>
            <a:r>
              <a:rPr lang="cs-CZ" sz="2800" b="1" dirty="0" smtClean="0"/>
              <a:t>23. září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Je to den </a:t>
            </a:r>
            <a:r>
              <a:rPr lang="cs-CZ" sz="2800" b="1" dirty="0" smtClean="0"/>
              <a:t>podzimní rovnodennosti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- den i noc jsou stejně dlouhé.</a:t>
            </a:r>
          </a:p>
          <a:p>
            <a:endParaRPr lang="cs-CZ" sz="2800" b="1" dirty="0"/>
          </a:p>
          <a:p>
            <a:r>
              <a:rPr lang="cs-CZ" sz="2800" dirty="0" smtClean="0"/>
              <a:t>Podzimní měsíce jsou: </a:t>
            </a:r>
            <a:r>
              <a:rPr lang="cs-CZ" sz="2800" b="1" dirty="0" smtClean="0"/>
              <a:t>září, říjen, listopad</a:t>
            </a:r>
            <a:endParaRPr lang="cs-CZ" sz="2800" b="1" u="sng" dirty="0"/>
          </a:p>
        </p:txBody>
      </p:sp>
      <p:pic>
        <p:nvPicPr>
          <p:cNvPr id="1026" name="Picture 2" descr="C:\Users\08GM\AppData\Local\Microsoft\Windows\Temporary Internet Files\Content.IE5\IR8SAAOO\MP90028928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1" y="34636"/>
            <a:ext cx="3983074" cy="281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AM1I8PN9\MC900237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85927"/>
            <a:ext cx="2952328" cy="2368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61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4248472" cy="3024336"/>
          </a:xfrm>
        </p:spPr>
        <p:txBody>
          <a:bodyPr/>
          <a:lstStyle/>
          <a:p>
            <a:r>
              <a:rPr lang="cs-CZ" sz="2800" dirty="0" smtClean="0">
                <a:solidFill>
                  <a:srgbClr val="FFFF00"/>
                </a:solidFill>
              </a:rPr>
              <a:t>Venku se ochlazuje, fouká studený vítr. Často prší. Po ránu je mlha a jinovatka.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1650" y="3759696"/>
            <a:ext cx="8784976" cy="30689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FF00"/>
                </a:solidFill>
              </a:rPr>
              <a:t>Listí </a:t>
            </a:r>
            <a:r>
              <a:rPr lang="cs-CZ" sz="2800" dirty="0" smtClean="0">
                <a:solidFill>
                  <a:srgbClr val="FFFF00"/>
                </a:solidFill>
              </a:rPr>
              <a:t>na stromech se barví do barev podzimu a opadává. V listopadu jsou větve holé.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FF00"/>
                </a:solidFill>
              </a:rPr>
              <a:t>Lidé </a:t>
            </a:r>
            <a:r>
              <a:rPr lang="cs-CZ" sz="2800" dirty="0" smtClean="0">
                <a:solidFill>
                  <a:srgbClr val="FFFF00"/>
                </a:solidFill>
              </a:rPr>
              <a:t>se tepleji oblékají.</a:t>
            </a:r>
            <a:endParaRPr lang="cs-CZ" sz="2800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endParaRPr lang="cs-CZ" sz="2800" b="1" i="1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800" b="1" i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08GM\AppData\Local\Microsoft\Windows\Temporary Internet Files\Content.IE5\IR8SAAOO\MP9004011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351" y="0"/>
            <a:ext cx="4376260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M\AppData\Local\Microsoft\Windows\Temporary Internet Files\Content.IE5\K0O7W0UI\MC9000896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12491"/>
            <a:ext cx="2304256" cy="234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27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44" y="1"/>
            <a:ext cx="8856984" cy="1628800"/>
          </a:xfrm>
        </p:spPr>
        <p:txBody>
          <a:bodyPr/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Zvířata </a:t>
            </a:r>
            <a:r>
              <a:rPr lang="cs-CZ" sz="2800" dirty="0" smtClean="0">
                <a:solidFill>
                  <a:srgbClr val="FFFF00"/>
                </a:solidFill>
              </a:rPr>
              <a:t>se připravují k zimnímu spánku. Hledají si úkryt i potravu na zimu.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  <p:pic>
        <p:nvPicPr>
          <p:cNvPr id="3075" name="Picture 3" descr="C:\Users\08GM\AppData\Local\Microsoft\Windows\Temporary Internet Files\Content.IE5\COS8WGO0\MC90043527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559" y="2326136"/>
            <a:ext cx="2465336" cy="139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26402" y="3429000"/>
            <a:ext cx="8876380" cy="322188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Jak se chystá ježek na zimu?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Co dělá veverka na podzim?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Jaké zásoby si připravuje křeček?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Kde přezimuje had?</a:t>
            </a:r>
          </a:p>
        </p:txBody>
      </p:sp>
      <p:pic>
        <p:nvPicPr>
          <p:cNvPr id="3081" name="Picture 9" descr="C:\Users\08GM\AppData\Local\Microsoft\Windows\Temporary Internet Files\Content.IE5\COS8WGO0\MC900078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981" y="1844824"/>
            <a:ext cx="1842770" cy="1959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GM\AppData\Local\Microsoft\Windows\Temporary Internet Files\Content.IE5\K0O7W0UI\MC9003244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837" y="1547407"/>
            <a:ext cx="2527409" cy="1557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GM\AppData\Local\Microsoft\Windows\Temporary Internet Files\Content.IE5\HYLTD0DE\MC9000572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1" y="1547409"/>
            <a:ext cx="2086445" cy="1557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08GM\AppData\Local\Microsoft\Windows\Temporary Internet Files\Content.IE5\DE4CGPLA\MC9004343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612" y="4437112"/>
            <a:ext cx="2224868" cy="215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259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25121"/>
            <a:ext cx="8280920" cy="1339551"/>
          </a:xfrm>
        </p:spPr>
        <p:txBody>
          <a:bodyPr/>
          <a:lstStyle/>
          <a:p>
            <a:pPr algn="ctr"/>
            <a:r>
              <a:rPr lang="cs-CZ" sz="2800" b="1" i="1" dirty="0" smtClean="0">
                <a:solidFill>
                  <a:srgbClr val="FFFF00"/>
                </a:solidFill>
              </a:rPr>
              <a:t>Někteří ptáci </a:t>
            </a:r>
            <a:r>
              <a:rPr lang="cs-CZ" sz="2800" dirty="0" smtClean="0">
                <a:solidFill>
                  <a:srgbClr val="FFFF00"/>
                </a:solidFill>
              </a:rPr>
              <a:t>odlétají do teplých krajin.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238516" y="4149080"/>
            <a:ext cx="6896777" cy="2708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Poznáš stěhovavé ptáky?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……………………………………………………………</a:t>
            </a:r>
            <a:endParaRPr lang="cs-CZ" sz="2800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Proč odlétají na zimu?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4106" name="Picture 10" descr="C:\Users\08GM\AppData\Local\Microsoft\Windows\Temporary Internet Files\Content.IE5\AM1I8PN9\MC9003295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124744"/>
            <a:ext cx="1507572" cy="149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8GM\AppData\Local\Microsoft\Windows\Temporary Internet Files\Content.IE5\IR8SAAOO\MC9004379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3" y="5307491"/>
            <a:ext cx="2033264" cy="156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08GM\AppData\Local\Microsoft\Windows\Temporary Internet Files\Content.IE5\S7687CZ2\MC9001093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348880"/>
            <a:ext cx="2553986" cy="194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08GM\AppData\Local\Microsoft\Windows\Temporary Internet Files\Content.IE5\DE4CGPLA\MC9003825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536" y="980728"/>
            <a:ext cx="2424758" cy="2424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08GM\AppData\Local\Microsoft\Windows\Temporary Internet Files\Content.IE5\K0O7W0UI\MC900411638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49139"/>
            <a:ext cx="2238517" cy="311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771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260648"/>
            <a:ext cx="4896544" cy="924475"/>
          </a:xfrm>
        </p:spPr>
        <p:txBody>
          <a:bodyPr/>
          <a:lstStyle/>
          <a:p>
            <a:r>
              <a:rPr lang="cs-CZ" i="1" dirty="0" smtClean="0">
                <a:solidFill>
                  <a:srgbClr val="FFFF00"/>
                </a:solidFill>
              </a:rPr>
              <a:t>OTÁZKY NA ZÁVĚR:</a:t>
            </a:r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459099" cy="51571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Napiš podzimní měsíce.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………………………………………………………………………….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Jak poznáš podzim v přírodě?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Nakresli podzimní značky z kalendáře přírody.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028" name="Picture 4" descr="C:\Users\08GM\AppData\Local\Microsoft\Windows\Temporary Internet Files\Content.IE5\AM1I8PN9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1792" y="188640"/>
            <a:ext cx="1872208" cy="250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53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234</TotalTime>
  <Words>202</Words>
  <Application>Microsoft Office PowerPoint</Application>
  <PresentationFormat>Předvádění na obrazovce (4:3)</PresentationFormat>
  <Paragraphs>37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Autumn</vt:lpstr>
      <vt:lpstr>Prezentace aplikace PowerPoint</vt:lpstr>
      <vt:lpstr>PODZIM</vt:lpstr>
      <vt:lpstr>Venku se ochlazuje, fouká studený vítr. Často prší. Po ránu je mlha a jinovatka.</vt:lpstr>
      <vt:lpstr>Zvířata se připravují k zimnímu spánku. Hledají si úkryt i potravu na zimu.</vt:lpstr>
      <vt:lpstr>Někteří ptáci odlétají do teplých krajin.</vt:lpstr>
      <vt:lpstr>OTÁZKY NA ZÁVĚR: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08GM</dc:creator>
  <cp:lastModifiedBy>08GM</cp:lastModifiedBy>
  <cp:revision>26</cp:revision>
  <dcterms:created xsi:type="dcterms:W3CDTF">2012-10-06T15:56:54Z</dcterms:created>
  <dcterms:modified xsi:type="dcterms:W3CDTF">2013-02-04T19:29:06Z</dcterms:modified>
</cp:coreProperties>
</file>