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A74DB7-616A-44BC-9395-910CCA8B0BB5}" type="datetimeFigureOut">
              <a:rPr lang="cs-CZ" smtClean="0"/>
              <a:t>9.2.2013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0024329-D525-43AB-9BC2-808A4D90619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457200"/>
            <a:ext cx="6768752" cy="131561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0888"/>
            <a:ext cx="8991600" cy="365923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rgbClr val="003366"/>
                </a:solidFill>
              </a:rPr>
              <a:t>název školy</a:t>
            </a:r>
            <a:r>
              <a:rPr lang="cs-CZ" sz="2800" dirty="0">
                <a:solidFill>
                  <a:srgbClr val="003366"/>
                </a:solidFill>
              </a:rPr>
              <a:t>: Základní škola a Mateřská škola Prysk,       okres Česká Lípa, příspěvková organizace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3366"/>
                </a:solidFill>
              </a:rPr>
              <a:t>autor</a:t>
            </a:r>
            <a:r>
              <a:rPr lang="cs-CZ" sz="2800" dirty="0">
                <a:solidFill>
                  <a:srgbClr val="003366"/>
                </a:solidFill>
              </a:rPr>
              <a:t>: Helena Petrůvová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3366"/>
                </a:solidFill>
              </a:rPr>
              <a:t>název</a:t>
            </a:r>
            <a:r>
              <a:rPr lang="cs-CZ" sz="2800" dirty="0">
                <a:solidFill>
                  <a:srgbClr val="003366"/>
                </a:solidFill>
              </a:rPr>
              <a:t>: </a:t>
            </a:r>
            <a:r>
              <a:rPr lang="cs-CZ" sz="2800" dirty="0" smtClean="0">
                <a:solidFill>
                  <a:srgbClr val="003366"/>
                </a:solidFill>
              </a:rPr>
              <a:t>VY_32_INOVACE_04_PRVOUKA_ZVĚŘ NA PODZIM</a:t>
            </a:r>
            <a:endParaRPr lang="cs-CZ" sz="2800" dirty="0">
              <a:solidFill>
                <a:srgbClr val="003366"/>
              </a:solidFill>
            </a:endParaRPr>
          </a:p>
          <a:p>
            <a:pPr marL="0" indent="0">
              <a:buNone/>
            </a:pPr>
            <a:r>
              <a:rPr lang="cs-CZ" sz="2800" b="1" dirty="0">
                <a:solidFill>
                  <a:srgbClr val="003366"/>
                </a:solidFill>
              </a:rPr>
              <a:t>číslo projektu</a:t>
            </a:r>
            <a:r>
              <a:rPr lang="cs-CZ" sz="2800" dirty="0">
                <a:solidFill>
                  <a:srgbClr val="003366"/>
                </a:solidFill>
              </a:rPr>
              <a:t>: cz.1.07/1.4.00/21.1705</a:t>
            </a:r>
          </a:p>
          <a:p>
            <a:pPr marL="0" indent="0">
              <a:buNone/>
            </a:pPr>
            <a:r>
              <a:rPr lang="cs-CZ" sz="2800" b="1" dirty="0">
                <a:solidFill>
                  <a:srgbClr val="003366"/>
                </a:solidFill>
              </a:rPr>
              <a:t>anotace</a:t>
            </a:r>
            <a:r>
              <a:rPr lang="cs-CZ" sz="2800" dirty="0">
                <a:solidFill>
                  <a:srgbClr val="003366"/>
                </a:solidFill>
              </a:rPr>
              <a:t>: prezentace je určena žákům 1. a 2. ročníku  </a:t>
            </a:r>
            <a:r>
              <a:rPr lang="cs-CZ" sz="2800" dirty="0" smtClean="0">
                <a:solidFill>
                  <a:srgbClr val="003366"/>
                </a:solidFill>
              </a:rPr>
              <a:t>ZŠ,     </a:t>
            </a:r>
            <a:r>
              <a:rPr lang="cs-CZ" sz="2800" dirty="0">
                <a:solidFill>
                  <a:srgbClr val="003366"/>
                </a:solidFill>
              </a:rPr>
              <a:t>k seznámení a aktivnímu procvičení znalostí </a:t>
            </a:r>
            <a:r>
              <a:rPr lang="cs-CZ" sz="2800" dirty="0" smtClean="0">
                <a:solidFill>
                  <a:srgbClr val="003366"/>
                </a:solidFill>
              </a:rPr>
              <a:t>o podzimu      </a:t>
            </a:r>
            <a:r>
              <a:rPr lang="cs-CZ" sz="2800" dirty="0" smtClean="0">
                <a:solidFill>
                  <a:srgbClr val="003366"/>
                </a:solidFill>
              </a:rPr>
              <a:t>v lese</a:t>
            </a:r>
            <a:endParaRPr lang="cs-CZ" sz="2800" dirty="0">
              <a:solidFill>
                <a:srgbClr val="003366"/>
              </a:solidFill>
            </a:endParaRPr>
          </a:p>
          <a:p>
            <a:pPr marL="0" indent="0">
              <a:buNone/>
            </a:pPr>
            <a:r>
              <a:rPr lang="cs-CZ" sz="2800" dirty="0">
                <a:solidFill>
                  <a:srgbClr val="003366"/>
                </a:solidFill>
              </a:rPr>
              <a:t>použita galerie Office</a:t>
            </a:r>
          </a:p>
          <a:p>
            <a:pPr marL="0" indent="0">
              <a:buNone/>
            </a:pPr>
            <a:endParaRPr lang="cs-CZ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6636"/>
            <a:ext cx="7044859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152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260649"/>
            <a:ext cx="8496944" cy="1080119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>
                <a:solidFill>
                  <a:schemeClr val="accent2">
                    <a:lumMod val="50000"/>
                  </a:schemeClr>
                </a:solidFill>
              </a:rPr>
              <a:t>ŽIVOČICHOVÉ  NA  PODZIM</a:t>
            </a:r>
            <a:endParaRPr lang="cs-CZ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4869161"/>
            <a:ext cx="8784976" cy="1512168"/>
          </a:xfrm>
        </p:spPr>
        <p:txBody>
          <a:bodyPr>
            <a:normAutofit/>
          </a:bodyPr>
          <a:lstStyle/>
          <a:p>
            <a:pPr algn="ctr"/>
            <a:r>
              <a:rPr lang="cs-CZ" sz="2800" dirty="0" smtClean="0"/>
              <a:t>   V lese spolu žije spousta drobných i velkých zvířat,                     ptáků a jiných živočichů.</a:t>
            </a:r>
            <a:endParaRPr lang="cs-CZ" sz="2800" dirty="0"/>
          </a:p>
        </p:txBody>
      </p:sp>
      <p:pic>
        <p:nvPicPr>
          <p:cNvPr id="1026" name="Picture 2" descr="C:\Users\08GM\AppData\Local\Microsoft\Windows\Temporary Internet Files\Content.IE5\IR8SAAOO\MP90040685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6666" y="1631865"/>
            <a:ext cx="4448472" cy="3085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GM\AppData\Local\Microsoft\Windows\Temporary Internet Files\Content.IE5\R5DYL6IX\MP900406900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628800"/>
            <a:ext cx="4176464" cy="3085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697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Co dělají ptáci na podzim?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347864" y="1412775"/>
            <a:ext cx="5643735" cy="5421129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Které znáš stěhovavé ptáky?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Jak se chovají na podzim?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Proč odlétají do teplých krajin?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Vyjmenuj stálé ptáky.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Jak se připravují na zimu?</a:t>
            </a: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055" name="Picture 7" descr="C:\Users\08GM\AppData\Local\Microsoft\Windows\Temporary Internet Files\Content.IE5\DE4CGPLA\MP9004385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552" y="4895100"/>
            <a:ext cx="2912368" cy="1938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GM\AppData\Local\Microsoft\Windows\Temporary Internet Files\Content.IE5\HYLTD0DE\MP90018051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2310384" cy="3135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139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Co dělá lesní zvěř na podzim?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3615010"/>
            <a:ext cx="8686800" cy="324299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přeměna srsti z letní na zimní, proč?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h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ledání úkrytu, kdo, jaký?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ásoby na zimu, kdo?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z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imní spánek, kdo?</a:t>
            </a:r>
          </a:p>
          <a:p>
            <a:pPr>
              <a:buFont typeface="Wingdings" pitchFamily="2" charset="2"/>
              <a:buChar char="Ø"/>
            </a:pPr>
            <a:r>
              <a:rPr lang="cs-CZ" dirty="0">
                <a:solidFill>
                  <a:schemeClr val="accent2">
                    <a:lumMod val="50000"/>
                  </a:schemeClr>
                </a:solidFill>
              </a:rPr>
              <a:t>r</a:t>
            </a:r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ozdíl života živočichů na jaře a na podzim</a:t>
            </a:r>
          </a:p>
          <a:p>
            <a:pPr>
              <a:buFontTx/>
              <a:buChar char="-"/>
            </a:pP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3074" name="Picture 2" descr="C:\Users\08GM\AppData\Local\Microsoft\Windows\Temporary Internet Files\Content.IE5\S7687CZ2\MP90043271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140968"/>
            <a:ext cx="2195736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08GM\AppData\Local\Microsoft\Windows\Temporary Internet Files\Content.IE5\AM1I8PN9\MC90005733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353170"/>
            <a:ext cx="2233813" cy="1650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08GM\AppData\Local\Microsoft\Windows\Temporary Internet Files\Content.IE5\R5DYL6IX\MC90005723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534324"/>
            <a:ext cx="2406991" cy="180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08GM\AppData\Local\Microsoft\Windows\Temporary Internet Files\Content.IE5\COS8WGO0\MC900441413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466347"/>
            <a:ext cx="2160240" cy="194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102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457200"/>
            <a:ext cx="4339208" cy="838200"/>
          </a:xfrm>
        </p:spPr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Otázky na závěr</a:t>
            </a:r>
            <a:endParaRPr lang="cs-CZ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916832"/>
            <a:ext cx="9036496" cy="482453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u="sng" dirty="0" smtClean="0">
                <a:solidFill>
                  <a:schemeClr val="accent2">
                    <a:lumMod val="50000"/>
                  </a:schemeClr>
                </a:solidFill>
              </a:rPr>
              <a:t>Škrtni, co nepatří do věty:</a:t>
            </a:r>
          </a:p>
          <a:p>
            <a:pPr marL="0" indent="0">
              <a:buNone/>
            </a:pP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Úkryt k zimnímu spánku si hledá 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ještěrka, srnka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, 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žába, ježek, liška, bažant, jelen, had, prase divoké</a:t>
            </a: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. </a:t>
            </a:r>
          </a:p>
          <a:p>
            <a:pPr marL="0" indent="0">
              <a:buNone/>
            </a:pPr>
            <a:endParaRPr lang="cs-CZ" i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V zimě, u krmelce najdeme stopy 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zajíce, lišky, ježka, jelena.</a:t>
            </a:r>
          </a:p>
          <a:p>
            <a:pPr marL="0" indent="0">
              <a:buNone/>
            </a:pPr>
            <a:endParaRPr lang="cs-CZ" b="1" i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cs-CZ" i="1" dirty="0" smtClean="0">
                <a:solidFill>
                  <a:schemeClr val="accent2">
                    <a:lumMod val="50000"/>
                  </a:schemeClr>
                </a:solidFill>
              </a:rPr>
              <a:t>Do krmítka se slétají </a:t>
            </a:r>
            <a:r>
              <a:rPr lang="cs-CZ" b="1" i="1" dirty="0" smtClean="0">
                <a:solidFill>
                  <a:schemeClr val="accent2">
                    <a:lumMod val="50000"/>
                  </a:schemeClr>
                </a:solidFill>
              </a:rPr>
              <a:t>vlaštovky, kosáci, vrány, čápi, sýkorky, vrabci, kukačky.</a:t>
            </a:r>
          </a:p>
        </p:txBody>
      </p:sp>
      <p:pic>
        <p:nvPicPr>
          <p:cNvPr id="4099" name="Picture 3" descr="C:\Users\08GM\AppData\Local\Microsoft\Windows\Temporary Internet Files\Content.IE5\IR8SAAOO\MC90043439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88640"/>
            <a:ext cx="1892300" cy="137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40960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143</TotalTime>
  <Words>218</Words>
  <Application>Microsoft Office PowerPoint</Application>
  <PresentationFormat>Předvádění na obrazovce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Cesta</vt:lpstr>
      <vt:lpstr>Prezentace aplikace PowerPoint</vt:lpstr>
      <vt:lpstr>ŽIVOČICHOVÉ  NA  PODZIM</vt:lpstr>
      <vt:lpstr>Co dělají ptáci na podzim?</vt:lpstr>
      <vt:lpstr>Co dělá lesní zvěř na podzim?</vt:lpstr>
      <vt:lpstr>Otázky na závěr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  NA  PODZIM</dc:title>
  <dc:creator>08GM</dc:creator>
  <cp:lastModifiedBy>08GM</cp:lastModifiedBy>
  <cp:revision>15</cp:revision>
  <dcterms:created xsi:type="dcterms:W3CDTF">2013-01-29T16:20:08Z</dcterms:created>
  <dcterms:modified xsi:type="dcterms:W3CDTF">2013-02-09T17:10:12Z</dcterms:modified>
</cp:coreProperties>
</file>