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4" r:id="rId3"/>
    <p:sldId id="260" r:id="rId4"/>
    <p:sldId id="268" r:id="rId5"/>
    <p:sldId id="262" r:id="rId6"/>
    <p:sldId id="263" r:id="rId7"/>
    <p:sldId id="266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6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 vládou hákového kříže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VY_32_INOVACE_20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244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látky, upevňování znalostí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výklad nové látky,samostatné doplňování pracovního listu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43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Napiš, co konkrétně dělaly jednotlivé skupiny obyvatel </a:t>
            </a:r>
            <a:r>
              <a:rPr lang="cs-CZ" sz="2800" dirty="0" smtClean="0">
                <a:solidFill>
                  <a:srgbClr val="00B050"/>
                </a:solidFill>
              </a:rPr>
              <a:t/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v </a:t>
            </a:r>
            <a:r>
              <a:rPr lang="cs-CZ" sz="2800" dirty="0" smtClean="0">
                <a:solidFill>
                  <a:srgbClr val="00B050"/>
                </a:solidFill>
              </a:rPr>
              <a:t>okupovaných zemích!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58016" y="1643050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Mlčící většina	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357686" y="2214554"/>
            <a:ext cx="2181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Méněcenné skupiny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3000372"/>
            <a:ext cx="1053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Odbojáři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71736" y="2786058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Kolaboranti	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71472" y="3429000"/>
            <a:ext cx="1428760" cy="22860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571736" y="3286124"/>
            <a:ext cx="1428760" cy="24288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6" y="2714620"/>
            <a:ext cx="1428760" cy="30003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929454" y="2143116"/>
            <a:ext cx="1428760" cy="35719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7709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1472" y="3429000"/>
            <a:ext cx="1428760" cy="22860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Aktivně bojovali proti zlu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71736" y="3286124"/>
            <a:ext cx="1428760" cy="24288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Spolupráce s nacisty, udávali…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4876" y="2714620"/>
            <a:ext cx="1428760" cy="30003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Oběti –Židé, Romové…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58016" y="2143116"/>
            <a:ext cx="1714512" cy="35719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Neprotestovali, snažili se přežít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85786" y="2928934"/>
            <a:ext cx="1053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Odbojáři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43174" y="2786058"/>
            <a:ext cx="13268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Kolaboranti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286248" y="2214554"/>
            <a:ext cx="21815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Méněcenné skupiny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858016" y="1643050"/>
            <a:ext cx="1524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Mlčící většina</a:t>
            </a:r>
            <a:endParaRPr lang="cs-CZ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34" y="1428736"/>
            <a:ext cx="7786742" cy="45259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Na území Čech a Moravy byl v roce 1939 vytvořen……………….</a:t>
            </a:r>
          </a:p>
          <a:p>
            <a:pPr>
              <a:buNone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…………………………………..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Jako trest za demonstrace při pohřbu J. Opletala byly ………………………………………..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V přídělovém hospodářství byly ……………..na jídlo atd.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Lidé z okupovaných území byli využíváni jako………................</a:t>
            </a:r>
          </a:p>
          <a:p>
            <a:pPr>
              <a:buNone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………………………….doma i v Říši.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Byli označováni jako totálně ………………………………………………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Vědomá spolupráce s nepřítelem se nazývá…………………………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Lidé nesouhlasící s okupací vstupovali do…………………………….</a:t>
            </a:r>
          </a:p>
          <a:p>
            <a:pPr>
              <a:buNone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……………………….organizací.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723633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Protektorát Čechy a Morava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zavřeny vysoké školy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lístky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levná pracovní síla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nasazení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kolaborace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ilegálních odbojových organizací</a:t>
            </a:r>
          </a:p>
          <a:p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 descr="C:\Users\Ira\AppData\Local\Microsoft\Windows\Temporary Internet Files\Content.IE5\T3O63H16\MC9002979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928802"/>
            <a:ext cx="2868691" cy="2571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8783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500" dirty="0" smtClean="0">
                <a:latin typeface="Tahoma" pitchFamily="34" charset="0"/>
                <a:cs typeface="Tahoma" pitchFamily="34" charset="0"/>
              </a:rPr>
              <a:t>Citace:</a:t>
            </a:r>
            <a:br>
              <a:rPr lang="cs-CZ" sz="1500" dirty="0" smtClean="0">
                <a:latin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15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</TotalTime>
  <Words>278</Words>
  <Application>Microsoft Office PowerPoint</Application>
  <PresentationFormat>Předvádění na obrazovce (4:3)</PresentationFormat>
  <Paragraphs>65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</vt:lpstr>
      <vt:lpstr>Napiš, co konkrétně dělaly jednotlivé skupiny obyvatel  v okupovaných zemích!</vt:lpstr>
      <vt:lpstr>Řešení:</vt:lpstr>
      <vt:lpstr>Doplň:</vt:lpstr>
      <vt:lpstr>Řešení:</vt:lpstr>
      <vt:lpstr>Citace: http://office.microsoft.com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47</cp:revision>
  <dcterms:created xsi:type="dcterms:W3CDTF">2011-05-26T14:17:08Z</dcterms:created>
  <dcterms:modified xsi:type="dcterms:W3CDTF">2011-11-05T18:59:02Z</dcterms:modified>
</cp:coreProperties>
</file>