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08C1F-DBDB-470C-8C0C-E21EED615336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22E3C-C9A9-4831-9378-A6B581EAECEE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88840"/>
            <a:ext cx="7920880" cy="2088232"/>
          </a:xfrm>
        </p:spPr>
        <p:txBody>
          <a:bodyPr/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název školy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: Základní škola a Mateřská škola Prysk,</a:t>
            </a:r>
            <a:b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okres Česká Lípa, příspěvková organizace</a:t>
            </a:r>
            <a:b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: Helena Petrůvová</a:t>
            </a:r>
            <a:b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000" smtClean="0">
                <a:solidFill>
                  <a:schemeClr val="tx2">
                    <a:lumMod val="10000"/>
                  </a:schemeClr>
                </a:solidFill>
              </a:rPr>
              <a:t>: VY_32_INOVACE_05_PRVOUKA_ZIMA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: cz.1.07/1.4.00/21.1705 </a:t>
            </a:r>
            <a:b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</a:br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005064"/>
            <a:ext cx="7488832" cy="1417712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notace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: prezentace je určena žákům 1. a 2. ročníku ZŠ k seznámení a aktivnímu zapojení do výuky svými poznatky k tématu zima</a:t>
            </a:r>
          </a:p>
          <a:p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oužita galerie Office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393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018942" cy="1313116"/>
          </a:xfrm>
        </p:spPr>
        <p:txBody>
          <a:bodyPr/>
          <a:lstStyle/>
          <a:p>
            <a:pPr algn="r"/>
            <a:r>
              <a:rPr lang="cs-CZ" sz="8000" b="1" i="1" dirty="0" smtClean="0">
                <a:solidFill>
                  <a:schemeClr val="tx2">
                    <a:lumMod val="10000"/>
                  </a:schemeClr>
                </a:solidFill>
              </a:rPr>
              <a:t>ZIMA</a:t>
            </a:r>
            <a:endParaRPr lang="cs-CZ" sz="8000" b="1" i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32147"/>
            <a:ext cx="8280920" cy="40258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Začátek</a:t>
            </a: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zimy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je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21. prosince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V tento den je nejkratší den a nejdelší noc. Den trvá pouze 8 hodin a noc 16 hodin. Říkáme tomu </a:t>
            </a:r>
            <a:r>
              <a:rPr lang="cs-CZ" sz="2400" b="1" i="1" dirty="0" smtClean="0">
                <a:solidFill>
                  <a:schemeClr val="tx2">
                    <a:lumMod val="10000"/>
                  </a:schemeClr>
                </a:solidFill>
              </a:rPr>
              <a:t>zimní slunovrat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. </a:t>
            </a: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Zimní měsíce jsou: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 prosinec, leden, únor</a:t>
            </a:r>
            <a:endParaRPr lang="cs-CZ" sz="2400" i="1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053" name="Picture 5" descr="C:\Users\08GM\AppData\Local\Microsoft\Windows\Temporary Internet Files\Content.IE5\AM1I8PN9\MP900434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7" y="0"/>
            <a:ext cx="400144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08GM\AppData\Local\Microsoft\Windows\Temporary Internet Files\Content.IE5\HYLTD0DE\MC9003048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1830629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33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4968551" cy="2825284"/>
          </a:xfrm>
        </p:spPr>
        <p:txBody>
          <a:bodyPr/>
          <a:lstStyle/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Venku padá sníh, je ledový vítr a mráz. Tvoří se rampouchy, zamrzají rybníky, příroda pod sněhem odpočívá. </a:t>
            </a:r>
            <a:b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Lidé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se teple oblékají.</a:t>
            </a:r>
            <a:b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</a:b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604740"/>
            <a:ext cx="7920880" cy="25245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Zvířata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jsou v zimě odkázána na pomoc člověka. Myslivci nosí do krmelce seno, sůl, kaštany a tvrdý chléb.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Ptáčkům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do krmítka sypeme semínka.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3076" name="Picture 4" descr="C:\Users\08GM\AppData\Local\Microsoft\Windows\Temporary Internet Files\Content.IE5\AM1I8PN9\MP9004252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"/>
            <a:ext cx="3203848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984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6019"/>
            <a:ext cx="7416824" cy="936104"/>
          </a:xfrm>
        </p:spPr>
        <p:txBody>
          <a:bodyPr/>
          <a:lstStyle/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Přišla doba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sáňkování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koulování, bruslení, lyžování</a:t>
            </a: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a bobování.</a:t>
            </a:r>
            <a:endParaRPr lang="cs-CZ" sz="24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3225999"/>
            <a:ext cx="7125112" cy="3312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Jaké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sportovní potřeby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používáme k jednotlivým sportům?</a:t>
            </a:r>
          </a:p>
          <a:p>
            <a:pPr marL="0" indent="0">
              <a:buNone/>
            </a:pPr>
            <a:r>
              <a:rPr lang="cs-CZ" sz="2400" i="1" dirty="0">
                <a:solidFill>
                  <a:schemeClr val="tx2">
                    <a:lumMod val="10000"/>
                  </a:schemeClr>
                </a:solidFill>
              </a:rPr>
              <a:t>s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áňkování ……………………………………………………..</a:t>
            </a:r>
          </a:p>
          <a:p>
            <a:pPr marL="0" indent="0">
              <a:buNone/>
            </a:pPr>
            <a:r>
              <a:rPr lang="cs-CZ" sz="2400" i="1" dirty="0">
                <a:solidFill>
                  <a:schemeClr val="tx2">
                    <a:lumMod val="10000"/>
                  </a:schemeClr>
                </a:solidFill>
              </a:rPr>
              <a:t>b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ruslení …………………………………………………………</a:t>
            </a:r>
          </a:p>
          <a:p>
            <a:pPr marL="0" indent="0">
              <a:buNone/>
            </a:pPr>
            <a:r>
              <a:rPr lang="cs-CZ" sz="2400" i="1" dirty="0">
                <a:solidFill>
                  <a:schemeClr val="tx2">
                    <a:lumMod val="10000"/>
                  </a:schemeClr>
                </a:solidFill>
              </a:rPr>
              <a:t>l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yžování …………………………………………………………</a:t>
            </a:r>
          </a:p>
          <a:p>
            <a:pPr marL="0" indent="0">
              <a:buNone/>
            </a:pPr>
            <a:r>
              <a:rPr lang="cs-CZ" sz="2400" i="1" dirty="0">
                <a:solidFill>
                  <a:schemeClr val="tx2">
                    <a:lumMod val="10000"/>
                  </a:schemeClr>
                </a:solidFill>
              </a:rPr>
              <a:t>l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ední hokej …………………………………………………….</a:t>
            </a:r>
            <a:endParaRPr lang="cs-CZ" sz="2400" i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027" name="Picture 3" descr="C:\Users\08GM\AppData\Local\Microsoft\Windows\Temporary Internet Files\Content.IE5\IR8SAAOO\MC900232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79916"/>
            <a:ext cx="1728192" cy="204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M\AppData\Local\Microsoft\Windows\Temporary Internet Files\Content.IE5\R5DYL6IX\MC9002321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1270450"/>
            <a:ext cx="2016224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922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908720"/>
            <a:ext cx="2914486" cy="924475"/>
          </a:xfrm>
        </p:spPr>
        <p:txBody>
          <a:bodyPr/>
          <a:lstStyle/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Těšíme se na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zimní svátky.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74717" y="2568278"/>
            <a:ext cx="6948264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Mikuláš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– 6.prosince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Vánoce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- 24.prosince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Štědrý den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             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25.prosince  1.svátek vánoční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Boží hod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             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26.prosince  2. svátek vánoční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Štěpán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Silvestr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– 31.prosince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konec starého roku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1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ový rok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– 1.ledna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Nový rok              </a:t>
            </a:r>
            <a:endParaRPr lang="cs-CZ" sz="2400" i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056" name="Picture 8" descr="C:\Users\08GM\AppData\Local\Microsoft\Windows\Temporary Internet Files\Content.IE5\HYLTD0DE\MC9002818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51341"/>
            <a:ext cx="2421364" cy="251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M\AppData\Local\Microsoft\Windows\Temporary Internet Files\Content.IE5\S7687CZ2\MC90025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0"/>
            <a:ext cx="2267744" cy="325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GM\AppData\Local\Microsoft\Windows\Temporary Internet Files\Content.IE5\AM1I8PN9\MC9004077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7344"/>
            <a:ext cx="1788255" cy="21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31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1" y="620688"/>
            <a:ext cx="3960440" cy="924475"/>
          </a:xfrm>
        </p:spPr>
        <p:txBody>
          <a:bodyPr/>
          <a:lstStyle/>
          <a:p>
            <a:r>
              <a:rPr lang="cs-CZ" sz="2800" u="sng" dirty="0" smtClean="0">
                <a:solidFill>
                  <a:schemeClr val="tx2">
                    <a:lumMod val="10000"/>
                  </a:schemeClr>
                </a:solidFill>
              </a:rPr>
              <a:t>OTÁZKY NA ZÁVĚR</a:t>
            </a:r>
            <a:endParaRPr lang="cs-CZ" sz="2800" u="sng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424936" cy="45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Kdy začíná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zima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? ………………………………………….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Zimní měsíce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jsou ………………………………………..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……………………………………………………………………...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Napiš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zimní sporty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Jaké slavíme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svátky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v zimě? ………………………..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……………………………………………………………………….</a:t>
            </a: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3075" name="Picture 3" descr="C:\Users\08GM\AppData\Local\Microsoft\Windows\Temporary Internet Files\Content.IE5\IR8SAAOO\MC9004257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6632"/>
            <a:ext cx="1755775" cy="203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773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325</TotalTime>
  <Words>226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Winter</vt:lpstr>
      <vt:lpstr>název školy: Základní škola a Mateřská škola Prysk, okres Česká Lípa, příspěvková organizace autor: Helena Petrůvová název: VY_32_INOVACE_05_PRVOUKA_ZIMA číslo projektu: cz.1.07/1.4.00/21.1705  </vt:lpstr>
      <vt:lpstr>ZIMA</vt:lpstr>
      <vt:lpstr>Venku padá sníh, je ledový vítr a mráz. Tvoří se rampouchy, zamrzají rybníky, příroda pod sněhem odpočívá.    Lidé se teple oblékají. </vt:lpstr>
      <vt:lpstr>Přišla doba sáňkování, koulování, bruslení, lyžování a bobování.</vt:lpstr>
      <vt:lpstr>Těšíme se na zimní svátky.</vt:lpstr>
      <vt:lpstr>OTÁZKY NA ZÁVĚR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27</cp:revision>
  <dcterms:created xsi:type="dcterms:W3CDTF">2012-02-22T09:49:08Z</dcterms:created>
  <dcterms:modified xsi:type="dcterms:W3CDTF">2013-02-09T17:02:15Z</dcterms:modified>
</cp:coreProperties>
</file>