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79C37F1-7433-428F-85F4-436396393F8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407F830-EB8F-408C-8709-DED7AE695AB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2060848"/>
            <a:ext cx="8640960" cy="2664296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/>
              <a:t>n</a:t>
            </a:r>
            <a:r>
              <a:rPr lang="cs-CZ" sz="2400" b="1" dirty="0" smtClean="0"/>
              <a:t>ázev školy</a:t>
            </a:r>
            <a:r>
              <a:rPr lang="cs-CZ" sz="2400" dirty="0" smtClean="0"/>
              <a:t>: Základní škola a Mateřská škola Prysk,           okres Česká Lípa, příspěvková organizace</a:t>
            </a:r>
            <a:br>
              <a:rPr lang="cs-CZ" sz="2400" dirty="0" smtClean="0"/>
            </a:br>
            <a:r>
              <a:rPr lang="cs-CZ" sz="2400" b="1" dirty="0" smtClean="0"/>
              <a:t>autor</a:t>
            </a:r>
            <a:r>
              <a:rPr lang="cs-CZ" sz="2400" dirty="0" smtClean="0"/>
              <a:t>: Helena Petrůvová</a:t>
            </a:r>
            <a:br>
              <a:rPr lang="cs-CZ" sz="2400" dirty="0" smtClean="0"/>
            </a:br>
            <a:r>
              <a:rPr lang="cs-CZ" sz="2400" b="1" dirty="0" smtClean="0"/>
              <a:t>název:</a:t>
            </a:r>
            <a:r>
              <a:rPr lang="cs-CZ" sz="2400" dirty="0" smtClean="0"/>
              <a:t>VY_32_INOVACE_07_PRVOUKA_ZIMNÍ A LETNÍ SPORTY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číslo projektu</a:t>
            </a:r>
            <a:r>
              <a:rPr lang="cs-CZ" sz="2400" dirty="0" smtClean="0"/>
              <a:t>: cz.1.07/1.4.00/21.1705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4725144"/>
            <a:ext cx="8784976" cy="175260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</a:t>
            </a:r>
            <a:r>
              <a:rPr lang="cs-CZ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notace</a:t>
            </a:r>
            <a:r>
              <a:rPr lang="cs-CZ" sz="2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 prezentace je určena pro žáky 1. a 2. ročníku ZŠ, procvičuje probranou látku na interaktivní tabuli.</a:t>
            </a:r>
          </a:p>
          <a:p>
            <a:pPr algn="l"/>
            <a:r>
              <a:rPr lang="cs-CZ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</a:t>
            </a:r>
            <a:r>
              <a:rPr lang="cs-CZ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oužita galerie Office</a:t>
            </a:r>
            <a:endParaRPr lang="cs-CZ" sz="24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l"/>
            <a:endParaRPr lang="cs-CZ" sz="2400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8640"/>
            <a:ext cx="6081712" cy="14874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102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609601"/>
            <a:ext cx="8640960" cy="1091207"/>
          </a:xfrm>
        </p:spPr>
        <p:txBody>
          <a:bodyPr/>
          <a:lstStyle/>
          <a:p>
            <a:r>
              <a:rPr lang="cs-CZ" sz="5400" dirty="0" smtClean="0">
                <a:effectLst/>
              </a:rPr>
              <a:t>ZIMNÍ A LETNÍ SPORTY</a:t>
            </a:r>
            <a:endParaRPr lang="cs-CZ" sz="5400" dirty="0"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708920"/>
            <a:ext cx="8352928" cy="381642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GM\AppData\Local\Microsoft\Windows\Temporary Internet Files\Content.IE5\IR8SAAOO\MP90042297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920"/>
            <a:ext cx="466859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M\AppData\Local\Microsoft\Windows\Temporary Internet Files\Content.IE5\IR8SAAOO\MP90042793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618" y="2708920"/>
            <a:ext cx="443711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62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/>
          <a:lstStyle/>
          <a:p>
            <a:r>
              <a:rPr lang="cs-CZ" sz="3600" dirty="0" smtClean="0">
                <a:effectLst/>
              </a:rPr>
              <a:t>Vyjmenujte sporty dle sportovních potřeb</a:t>
            </a:r>
            <a:endParaRPr lang="cs-CZ" sz="3600" dirty="0">
              <a:effectLst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0" y="6565612"/>
            <a:ext cx="9144000" cy="292387"/>
          </a:xfrm>
        </p:spPr>
        <p:txBody>
          <a:bodyPr>
            <a:normAutofit fontScale="62500" lnSpcReduction="20000"/>
          </a:bodyPr>
          <a:lstStyle/>
          <a:p>
            <a:endParaRPr lang="cs-CZ" dirty="0"/>
          </a:p>
        </p:txBody>
      </p:sp>
      <p:pic>
        <p:nvPicPr>
          <p:cNvPr id="2069" name="Picture 21" descr="C:\Users\08GM\AppData\Local\Microsoft\Windows\Temporary Internet Files\Content.IE5\R5DYL6IX\MC9003086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53" y="5013176"/>
            <a:ext cx="2537253" cy="169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C:\Users\08GM\AppData\Local\Microsoft\Windows\Temporary Internet Files\Content.IE5\K0O7W0UI\MC9002998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59632"/>
            <a:ext cx="1826057" cy="158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C:\Users\08GM\AppData\Local\Microsoft\Windows\Temporary Internet Files\Content.IE5\DE4CGPLA\MC9003208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432" y="1147618"/>
            <a:ext cx="1813255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08GM\AppData\Local\Microsoft\Windows\Temporary Internet Files\Content.IE5\COS8WGO0\MC9003207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437" y="4430383"/>
            <a:ext cx="2766768" cy="219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C:\Users\08GM\AppData\Local\Microsoft\Windows\Temporary Internet Files\Content.IE5\S7687CZ2\MC90043707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589" y="3108176"/>
            <a:ext cx="2169764" cy="216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C:\Users\08GM\AppData\Local\Microsoft\Windows\Temporary Internet Files\Content.IE5\S7687CZ2\MC9001988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75111"/>
            <a:ext cx="2154725" cy="211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C:\Users\08GM\AppData\Local\Microsoft\Windows\Temporary Internet Files\Content.IE5\HYLTD0DE\MC90019183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7" y="1259632"/>
            <a:ext cx="2259627" cy="182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59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/>
          <a:lstStyle/>
          <a:p>
            <a:r>
              <a:rPr lang="cs-CZ" sz="4400" dirty="0" smtClean="0">
                <a:effectLst/>
              </a:rPr>
              <a:t>Jak trávíme v zimě volný čas?</a:t>
            </a:r>
            <a:endParaRPr lang="cs-CZ" sz="44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597352"/>
            <a:ext cx="8219256" cy="260648"/>
          </a:xfrm>
        </p:spPr>
        <p:txBody>
          <a:bodyPr>
            <a:normAutofit fontScale="55000" lnSpcReduction="20000"/>
          </a:bodyPr>
          <a:lstStyle/>
          <a:p>
            <a:endParaRPr lang="cs-CZ" dirty="0"/>
          </a:p>
        </p:txBody>
      </p:sp>
      <p:pic>
        <p:nvPicPr>
          <p:cNvPr id="3075" name="Picture 3" descr="C:\Users\08GM\AppData\Local\Microsoft\Windows\Temporary Internet Files\Content.IE5\R5DYL6IX\MC9004402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3210"/>
            <a:ext cx="3307405" cy="2533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GM\AppData\Local\Microsoft\Windows\Temporary Internet Files\Content.IE5\COS8WGO0\MC9003967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71" y="1393211"/>
            <a:ext cx="2848625" cy="268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GM\AppData\Local\Microsoft\Windows\Temporary Internet Files\Content.IE5\COS8WGO0\MC9002313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816" y="3665580"/>
            <a:ext cx="2664296" cy="306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GM\AppData\Local\Microsoft\Windows\Temporary Internet Files\Content.IE5\K0O7W0UI\MC90009024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817" y="1124892"/>
            <a:ext cx="2664296" cy="237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08GM\AppData\Local\Microsoft\Windows\Temporary Internet Files\Content.IE5\COS8WGO0\MC90009039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405" y="4077072"/>
            <a:ext cx="2494798" cy="265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08GM\AppData\Local\Microsoft\Windows\Temporary Internet Files\Content.IE5\IR8SAAOO\MC90039680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10" y="4279650"/>
            <a:ext cx="2647530" cy="245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48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cs-CZ" sz="4400" dirty="0" smtClean="0"/>
              <a:t>Jak trávíme volný čas v létě?</a:t>
            </a:r>
            <a:endParaRPr lang="cs-CZ" sz="4400" dirty="0"/>
          </a:p>
        </p:txBody>
      </p:sp>
      <p:pic>
        <p:nvPicPr>
          <p:cNvPr id="4099" name="Picture 3" descr="C:\Users\08GM\AppData\Local\Microsoft\Windows\Temporary Internet Files\Content.IE5\COS8WGO0\MC9003536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160" y="1124744"/>
            <a:ext cx="266288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GM\AppData\Local\Microsoft\Windows\Temporary Internet Files\Content.IE5\IR8SAAOO\MC9002308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153" y="3119655"/>
            <a:ext cx="2117137" cy="193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08GM\AppData\Local\Microsoft\Windows\Temporary Internet Files\Content.IE5\HYLTD0DE\MC9002156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" y="3119655"/>
            <a:ext cx="1656184" cy="201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08GM\AppData\Local\Microsoft\Windows\Temporary Internet Files\Content.IE5\R5DYL6IX\MC90035887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485" y="3119655"/>
            <a:ext cx="1649578" cy="187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08GM\AppData\Local\Microsoft\Windows\Temporary Internet Files\Content.IE5\S7687CZ2\MC9003610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87" y="3119655"/>
            <a:ext cx="1811426" cy="177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08GM\AppData\Local\Microsoft\Windows\Temporary Internet Files\Content.IE5\R5DYL6IX\MC9000243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875" y="5216392"/>
            <a:ext cx="3321220" cy="163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08GM\AppData\Local\Microsoft\Windows\Temporary Internet Files\Content.IE5\S7687CZ2\MC90015646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721" y="5204336"/>
            <a:ext cx="2061351" cy="165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 flipV="1">
            <a:off x="457199" y="6126163"/>
            <a:ext cx="8340847" cy="47118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113" name="Picture 17" descr="C:\Users\08GM\AppData\Local\Microsoft\Windows\Temporary Internet Files\Content.IE5\COS8WGO0\MC90002341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78" y="1036126"/>
            <a:ext cx="1597457" cy="178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08GM\AppData\Local\Microsoft\Windows\Temporary Internet Files\Content.IE5\R5DYL6IX\MC90009040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507" y="1000551"/>
            <a:ext cx="2728614" cy="196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08GM\AppData\Local\Microsoft\Windows\Temporary Internet Files\Content.IE5\R5DYL6IX\MC90001477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85090"/>
            <a:ext cx="1694383" cy="173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54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/>
          <a:lstStyle/>
          <a:p>
            <a:r>
              <a:rPr lang="cs-CZ" sz="4400" dirty="0"/>
              <a:t>O</a:t>
            </a:r>
            <a:r>
              <a:rPr lang="cs-CZ" sz="4400" dirty="0" smtClean="0"/>
              <a:t>tázky na závěr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961456"/>
            <a:ext cx="91440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Co se dá dělat v létě, když  je ošklivo a prší?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…………………………………………………………………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…………………………………………………………………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Co je nepostradatelné  při sportovním vybavení?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…………………………………………………………………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…………………………………………………………………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Jaké znáte zásady pobytu na horách?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/>
                </a:solidFill>
              </a:rPr>
              <a:t>……………………………………………………………………………………………………………………………………</a:t>
            </a:r>
          </a:p>
          <a:p>
            <a:pPr marL="0" indent="0">
              <a:buNone/>
            </a:pPr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1027" name="Picture 3" descr="C:\Users\08GM\AppData\Local\Microsoft\Windows\Temporary Internet Files\Content.IE5\DE4CGPLA\MC9004375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795" y="260648"/>
            <a:ext cx="189865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GM\AppData\Local\Microsoft\Windows\Temporary Internet Files\Content.IE5\AM1I8PN9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1261"/>
            <a:ext cx="1627826" cy="155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971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228</TotalTime>
  <Words>99</Words>
  <Application>Microsoft Office PowerPoint</Application>
  <PresentationFormat>Předvádění na obrazovce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Exekutivní</vt:lpstr>
      <vt:lpstr>název školy: Základní škola a Mateřská škola Prysk,           okres Česká Lípa, příspěvková organizace autor: Helena Petrůvová název:VY_32_INOVACE_07_PRVOUKA_ZIMNÍ A LETNÍ SPORTY číslo projektu: cz.1.07/1.4.00/21.1705 </vt:lpstr>
      <vt:lpstr>ZIMNÍ A LETNÍ SPORTY</vt:lpstr>
      <vt:lpstr>Vyjmenujte sporty dle sportovních potřeb</vt:lpstr>
      <vt:lpstr>Jak trávíme v zimě volný čas?</vt:lpstr>
      <vt:lpstr>Jak trávíme volný čas v létě?</vt:lpstr>
      <vt:lpstr>Otázky na závěr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08GM</dc:creator>
  <cp:lastModifiedBy>08GM</cp:lastModifiedBy>
  <cp:revision>23</cp:revision>
  <dcterms:created xsi:type="dcterms:W3CDTF">2013-01-14T16:50:35Z</dcterms:created>
  <dcterms:modified xsi:type="dcterms:W3CDTF">2013-02-04T19:41:26Z</dcterms:modified>
</cp:coreProperties>
</file>