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651A4D-2BA3-47A6-BDA0-8D6BD8484F04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881A5E-85AD-46FB-BCAA-E7051BE25F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564904"/>
            <a:ext cx="8496944" cy="3960440"/>
          </a:xfrm>
        </p:spPr>
        <p:txBody>
          <a:bodyPr/>
          <a:lstStyle/>
          <a:p>
            <a:r>
              <a:rPr lang="cs-CZ" sz="2000" b="1" dirty="0">
                <a:solidFill>
                  <a:srgbClr val="002060"/>
                </a:solidFill>
              </a:rPr>
              <a:t>název školy</a:t>
            </a:r>
            <a:r>
              <a:rPr lang="cs-CZ" sz="2000" dirty="0">
                <a:solidFill>
                  <a:srgbClr val="002060"/>
                </a:solidFill>
              </a:rPr>
              <a:t>: Základní škola a Mateřská škola Prysk,              </a:t>
            </a:r>
            <a:r>
              <a:rPr lang="cs-CZ" sz="2000" dirty="0" smtClean="0">
                <a:solidFill>
                  <a:srgbClr val="002060"/>
                </a:solidFill>
              </a:rPr>
              <a:t>            </a:t>
            </a:r>
            <a:r>
              <a:rPr lang="cs-CZ" sz="2000" dirty="0">
                <a:solidFill>
                  <a:srgbClr val="002060"/>
                </a:solidFill>
              </a:rPr>
              <a:t>okres Česká Lípa, příspěvková organizace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autor</a:t>
            </a:r>
            <a:r>
              <a:rPr lang="cs-CZ" sz="2000" dirty="0">
                <a:solidFill>
                  <a:srgbClr val="002060"/>
                </a:solidFill>
              </a:rPr>
              <a:t>: Helena Petrůvová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název</a:t>
            </a:r>
            <a:r>
              <a:rPr lang="cs-CZ" sz="2000" dirty="0">
                <a:solidFill>
                  <a:srgbClr val="002060"/>
                </a:solidFill>
              </a:rPr>
              <a:t>: </a:t>
            </a:r>
            <a:r>
              <a:rPr lang="cs-CZ" sz="2000" dirty="0" smtClean="0">
                <a:solidFill>
                  <a:srgbClr val="002060"/>
                </a:solidFill>
              </a:rPr>
              <a:t>VY_32_INOVACE_08_PRVOUKA_ZVĚŘ V ZIMĚ</a:t>
            </a:r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číslo projektu</a:t>
            </a:r>
            <a:r>
              <a:rPr lang="cs-CZ" sz="2000" dirty="0">
                <a:solidFill>
                  <a:srgbClr val="002060"/>
                </a:solidFill>
              </a:rPr>
              <a:t>: cz.1.07/1.4.00/21.1705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anotace</a:t>
            </a:r>
            <a:r>
              <a:rPr lang="cs-CZ" sz="2000" dirty="0">
                <a:solidFill>
                  <a:srgbClr val="002060"/>
                </a:solidFill>
              </a:rPr>
              <a:t>: prezentace je určena žákům 1. a 2. ročníku ZŠ,       </a:t>
            </a:r>
            <a:r>
              <a:rPr lang="cs-CZ" sz="2000" dirty="0" smtClean="0">
                <a:solidFill>
                  <a:srgbClr val="002060"/>
                </a:solidFill>
              </a:rPr>
              <a:t>                </a:t>
            </a:r>
            <a:r>
              <a:rPr lang="cs-CZ" sz="2000" dirty="0">
                <a:solidFill>
                  <a:srgbClr val="002060"/>
                </a:solidFill>
              </a:rPr>
              <a:t>k procvičení  znalostí o </a:t>
            </a:r>
            <a:r>
              <a:rPr lang="cs-CZ" sz="2000" dirty="0" smtClean="0">
                <a:solidFill>
                  <a:srgbClr val="002060"/>
                </a:solidFill>
              </a:rPr>
              <a:t>volně žijící zvěři v zimě</a:t>
            </a:r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</a:rPr>
              <a:t>použita galerie </a:t>
            </a:r>
            <a:r>
              <a:rPr lang="cs-CZ" sz="2000" dirty="0" smtClean="0">
                <a:solidFill>
                  <a:srgbClr val="002060"/>
                </a:solidFill>
              </a:rPr>
              <a:t>Office, foto Petrůvová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332656"/>
            <a:ext cx="5400600" cy="11521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80"/>
            <a:ext cx="6158199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1089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404664"/>
            <a:ext cx="6145874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Zvěř a ptáci v zimě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2276872"/>
            <a:ext cx="8496944" cy="266429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V zimě jsou krátké dny a dlouhé noci.</a:t>
            </a:r>
          </a:p>
          <a:p>
            <a:pPr marL="45720" indent="0"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Některá zvířata se uložila k zimnímu spánku,</a:t>
            </a:r>
          </a:p>
          <a:p>
            <a:pPr marL="45720" indent="0"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jiná hledají potravu u krmelce.</a:t>
            </a:r>
          </a:p>
          <a:p>
            <a:pPr marL="45720" indent="0"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Ptáci se slétají do krmítek.</a:t>
            </a: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28" name="Picture 4" descr="C:\Users\08GM\AppData\Local\Microsoft\Windows\Temporary Internet Files\Content.IE5\K0O7W0UI\MP9001787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675520"/>
            <a:ext cx="3265554" cy="218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DE4CGPLA\MP9001825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987824" cy="199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7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030" y="228003"/>
            <a:ext cx="4608512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>
                <a:solidFill>
                  <a:schemeClr val="bg2">
                    <a:lumMod val="10000"/>
                  </a:schemeClr>
                </a:solidFill>
              </a:rPr>
              <a:t>u  krmelce</a:t>
            </a:r>
            <a:endParaRPr lang="cs-CZ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5589240"/>
            <a:ext cx="8568952" cy="126876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Čí stopy najdeme ve sněhu u krmelce?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Proč v zimě přikrmujeme volně žijící zvěř?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0" name="Picture 2" descr="C:\Users\08GM\AppData\Local\Microsoft\Windows\Temporary Internet Files\Content.IE5\AM1I8PN9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783" y="3751138"/>
            <a:ext cx="2843648" cy="310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M\AppData\Local\Microsoft\Windows\Temporary Internet Files\Content.IE5\COS8WGO0\MC9003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103" y="2047070"/>
            <a:ext cx="1317141" cy="1957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M\AppData\Local\Microsoft\Windows\Temporary Internet Files\Content.IE5\IR8SAAOO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246" y="0"/>
            <a:ext cx="2230946" cy="219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M\AppData\Local\Microsoft\Windows\Temporary Internet Files\Content.IE5\IR8SAAOO\MC9000304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732" y="4581128"/>
            <a:ext cx="2232248" cy="1098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M\AppData\Local\Microsoft\Windows\Temporary Internet Files\Content.IE5\S7687CZ2\MC900326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441" y="476673"/>
            <a:ext cx="1242792" cy="101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M\AppData\Local\Microsoft\Windows\Temporary Internet Files\Content.IE5\HYLTD0DE\MC9001108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91738"/>
            <a:ext cx="2304256" cy="1718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90" r="16261"/>
          <a:stretch/>
        </p:blipFill>
        <p:spPr>
          <a:xfrm>
            <a:off x="395536" y="1196752"/>
            <a:ext cx="3519054" cy="4344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134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4248472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>
                <a:solidFill>
                  <a:schemeClr val="bg2">
                    <a:lumMod val="10000"/>
                  </a:schemeClr>
                </a:solidFill>
              </a:rPr>
              <a:t>u</a:t>
            </a:r>
            <a:r>
              <a:rPr lang="cs-CZ" i="1" dirty="0" smtClean="0">
                <a:solidFill>
                  <a:schemeClr val="bg2">
                    <a:lumMod val="10000"/>
                  </a:schemeClr>
                </a:solidFill>
              </a:rPr>
              <a:t> krmítka</a:t>
            </a:r>
            <a:endParaRPr lang="cs-CZ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5589240"/>
            <a:ext cx="5832648" cy="10801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Co dáváme ptáčkům do krmítka ?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Které ptáčky spatříme v zimě u krmítka?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076" name="Picture 4" descr="C:\Users\08GM\AppData\Local\Microsoft\Windows\Temporary Internet Files\Content.IE5\R5DYL6IX\MC900109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60000">
            <a:off x="5347835" y="1356736"/>
            <a:ext cx="1353269" cy="2224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M\AppData\Local\Microsoft\Windows\Temporary Internet Files\Content.IE5\HYLTD0DE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883" y="4509120"/>
            <a:ext cx="1797435" cy="2166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M\AppData\Local\Microsoft\Windows\Temporary Internet Files\Content.IE5\DE4CGPLA\MC9001092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32240" y="188640"/>
            <a:ext cx="2045439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M\AppData\Local\Microsoft\Windows\Temporary Internet Files\Content.IE5\R5DYL6IX\MC9001093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00000" flipH="1">
            <a:off x="4970726" y="3668707"/>
            <a:ext cx="1296144" cy="2217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50" t="35600" r="33161" b="33875"/>
          <a:stretch/>
        </p:blipFill>
        <p:spPr>
          <a:xfrm>
            <a:off x="467544" y="1400059"/>
            <a:ext cx="3394364" cy="4192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1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496944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>
                <a:solidFill>
                  <a:schemeClr val="bg2">
                    <a:lumMod val="10000"/>
                  </a:schemeClr>
                </a:solidFill>
              </a:rPr>
              <a:t>Čí jsou stopy na sněhu?</a:t>
            </a:r>
            <a:endParaRPr lang="cs-CZ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5733256"/>
            <a:ext cx="8784976" cy="93610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spoj stopy se zvířaty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Proč tu chybí stopy ježka, jezevce nebo užovky?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098" name="Picture 2" descr="C:\Users\08GM\AppData\Local\Microsoft\Windows\Temporary Internet Files\Content.IE5\HYLTD0DE\MC9002156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3840427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M\AppData\Local\Microsoft\Windows\Temporary Internet Files\Content.IE5\K0O7W0UI\MC90033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11960" y="4899983"/>
            <a:ext cx="3294617" cy="133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GM\AppData\Local\Microsoft\Windows\Temporary Internet Files\Content.IE5\K0O7W0UI\MC900057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80728"/>
            <a:ext cx="2232248" cy="4666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GM\AppData\Local\Microsoft\Windows\Temporary Internet Files\Content.IE5\AM1I8PN9\MC9003295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45027"/>
            <a:ext cx="1804657" cy="1425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438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145</TotalTime>
  <Words>146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Zvěř a ptáci v zimě</vt:lpstr>
      <vt:lpstr>u  krmelce</vt:lpstr>
      <vt:lpstr>u krmítka</vt:lpstr>
      <vt:lpstr>Čí jsou stopy na sněhu?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18</cp:revision>
  <dcterms:created xsi:type="dcterms:W3CDTF">2013-02-01T18:20:09Z</dcterms:created>
  <dcterms:modified xsi:type="dcterms:W3CDTF">2013-02-09T17:06:29Z</dcterms:modified>
</cp:coreProperties>
</file>