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63F4-FDD9-4A16-97FE-0555DDECEF2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86703-B1C7-4704-8C29-737802A07E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5857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63F4-FDD9-4A16-97FE-0555DDECEF2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86703-B1C7-4704-8C29-737802A07E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6536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63F4-FDD9-4A16-97FE-0555DDECEF2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86703-B1C7-4704-8C29-737802A07E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971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63F4-FDD9-4A16-97FE-0555DDECEF2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86703-B1C7-4704-8C29-737802A07E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0730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63F4-FDD9-4A16-97FE-0555DDECEF2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86703-B1C7-4704-8C29-737802A07E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7436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63F4-FDD9-4A16-97FE-0555DDECEF2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86703-B1C7-4704-8C29-737802A07E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092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63F4-FDD9-4A16-97FE-0555DDECEF2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86703-B1C7-4704-8C29-737802A07E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8785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63F4-FDD9-4A16-97FE-0555DDECEF2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86703-B1C7-4704-8C29-737802A07E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2176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63F4-FDD9-4A16-97FE-0555DDECEF2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86703-B1C7-4704-8C29-737802A07E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94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63F4-FDD9-4A16-97FE-0555DDECEF2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86703-B1C7-4704-8C29-737802A07E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848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63F4-FDD9-4A16-97FE-0555DDECEF2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86703-B1C7-4704-8C29-737802A07E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689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4363F4-FDD9-4A16-97FE-0555DDECEF2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86703-B1C7-4704-8C29-737802A07E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9179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476672"/>
            <a:ext cx="4978896" cy="86895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Název školy: </a:t>
            </a:r>
            <a:r>
              <a:rPr lang="cs-CZ" sz="2800" dirty="0" smtClean="0"/>
              <a:t>Základní škola a Mateřská škola Prysk, okres Česká Lípa, příspěvková organizace</a:t>
            </a:r>
          </a:p>
          <a:p>
            <a:pPr marL="0" indent="0">
              <a:buNone/>
            </a:pPr>
            <a:r>
              <a:rPr lang="cs-CZ" sz="2800" b="1" dirty="0" smtClean="0"/>
              <a:t>Autor: </a:t>
            </a:r>
            <a:r>
              <a:rPr lang="cs-CZ" sz="2800" dirty="0" smtClean="0"/>
              <a:t>Helena Petrůvová</a:t>
            </a:r>
          </a:p>
          <a:p>
            <a:pPr marL="0" indent="0">
              <a:buNone/>
            </a:pPr>
            <a:r>
              <a:rPr lang="cs-CZ" sz="2800" b="1" dirty="0" smtClean="0"/>
              <a:t>Název: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VY_32_INOVACE_10_PRVOUKA_RODINA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b="1" dirty="0" smtClean="0"/>
              <a:t>Číslo projektu:</a:t>
            </a:r>
            <a:r>
              <a:rPr lang="cs-CZ" sz="2800" dirty="0" smtClean="0"/>
              <a:t> cz.1.07/1.4.00/21.1705</a:t>
            </a:r>
          </a:p>
          <a:p>
            <a:pPr marL="0" indent="0">
              <a:buNone/>
            </a:pPr>
            <a:r>
              <a:rPr lang="cs-CZ" sz="2800" b="1" dirty="0" smtClean="0"/>
              <a:t>Anotace: </a:t>
            </a:r>
            <a:r>
              <a:rPr lang="cs-CZ" sz="2800" dirty="0" smtClean="0"/>
              <a:t>prezentace je určena žákům 1.a 2.ročníku ZŠ,       k aktivnímu zapojení do výuky na interaktivní tabuli svými poznatky a znalostmi o dění v rodině</a:t>
            </a:r>
          </a:p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smtClean="0"/>
              <a:t>oužita </a:t>
            </a:r>
            <a:r>
              <a:rPr lang="cs-CZ" sz="2800" dirty="0" smtClean="0"/>
              <a:t>galerie Office</a:t>
            </a:r>
            <a:endParaRPr lang="cs-CZ" sz="2800" dirty="0"/>
          </a:p>
        </p:txBody>
      </p:sp>
      <p:pic>
        <p:nvPicPr>
          <p:cNvPr id="1026" name="Picture 2" descr="C:\Users\08GM\Desktop\Dumy\MÉ DUMY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8640"/>
            <a:ext cx="5765080" cy="152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5951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RODINA</a:t>
            </a:r>
            <a:endParaRPr lang="cs-CZ" sz="80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060848"/>
            <a:ext cx="6400800" cy="357795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GM\AppData\Local\Microsoft\Windows\Temporary Internet Files\Content.IE5\COS8WGO0\MP9004421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7140250" cy="476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210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/>
              <a:t>ŠIRŠÍ  RODINA</a:t>
            </a:r>
            <a:endParaRPr lang="cs-CZ" sz="6000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5" name="Picture 7" descr="C:\Users\08GM\AppData\Local\Microsoft\Windows\Temporary Internet Files\Content.IE5\IR8SAAOO\MC900024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624" y="1770138"/>
            <a:ext cx="4484046" cy="4386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GM\AppData\Local\Microsoft\Windows\Temporary Internet Files\Content.IE5\COS8WGO0\MC900089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68" y="2204864"/>
            <a:ext cx="4614369" cy="416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718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/>
              <a:t>DOKONČI VĚTY</a:t>
            </a:r>
            <a:endParaRPr lang="cs-CZ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Tatínek a maminka jsou moji ………………………………………..</a:t>
            </a:r>
          </a:p>
          <a:p>
            <a:pPr marL="0" indent="0">
              <a:buNone/>
            </a:pPr>
            <a:r>
              <a:rPr lang="cs-CZ" sz="2800" dirty="0" smtClean="0"/>
              <a:t>Já jsem …………………………svých rodičů.</a:t>
            </a:r>
          </a:p>
          <a:p>
            <a:pPr marL="0" indent="0">
              <a:buNone/>
            </a:pPr>
            <a:r>
              <a:rPr lang="cs-CZ" sz="2800" dirty="0" smtClean="0"/>
              <a:t>Bratr je můj ……………………………………..</a:t>
            </a:r>
          </a:p>
          <a:p>
            <a:pPr marL="0" indent="0">
              <a:buNone/>
            </a:pPr>
            <a:r>
              <a:rPr lang="cs-CZ" sz="2800" dirty="0" smtClean="0"/>
              <a:t>Já jsem babičky ……………………………....</a:t>
            </a:r>
          </a:p>
          <a:p>
            <a:pPr marL="0" indent="0">
              <a:buNone/>
            </a:pPr>
            <a:r>
              <a:rPr lang="cs-CZ" sz="2800" dirty="0" smtClean="0"/>
              <a:t>Babička s dědečkem jsou  moji ……………………………………..</a:t>
            </a:r>
          </a:p>
          <a:p>
            <a:pPr marL="0" indent="0">
              <a:buNone/>
            </a:pPr>
            <a:r>
              <a:rPr lang="cs-CZ" sz="2800" dirty="0" smtClean="0"/>
              <a:t>Babička s dědečkem  jsou tatínkovi ……………………….........</a:t>
            </a:r>
          </a:p>
          <a:p>
            <a:pPr marL="0" indent="0">
              <a:buNone/>
            </a:pPr>
            <a:r>
              <a:rPr lang="cs-CZ" sz="2800" dirty="0" smtClean="0"/>
              <a:t>Sestra maminky je moje ……………………………………….........</a:t>
            </a:r>
          </a:p>
          <a:p>
            <a:pPr marL="0" indent="0">
              <a:buNone/>
            </a:pPr>
            <a:r>
              <a:rPr lang="cs-CZ" sz="2800" dirty="0" smtClean="0"/>
              <a:t>Strýcův syn je můj  ……………………………..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9504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i="1" dirty="0" smtClean="0"/>
              <a:t>Jakých vlastností si nejvíce ceníte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 mamince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tatínkovi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 sourozenci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100" name="Picture 4" descr="C:\Users\08GM\AppData\Local\Microsoft\Windows\Temporary Internet Files\Content.IE5\S7687CZ2\MP9004227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773" y="1556792"/>
            <a:ext cx="5085184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589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Společenské chování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1600200"/>
            <a:ext cx="433082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Napiš, co nemá chybět na rodinné oslavě.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……………………………………………………………………………………………………………………………………………………………………………………………………………………………...</a:t>
            </a:r>
            <a:endParaRPr lang="cs-CZ" dirty="0"/>
          </a:p>
        </p:txBody>
      </p:sp>
      <p:pic>
        <p:nvPicPr>
          <p:cNvPr id="3074" name="Picture 2" descr="C:\Users\08GM\AppData\Local\Microsoft\Windows\Temporary Internet Files\Content.IE5\DE4CGPLA\MP9004277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28800"/>
            <a:ext cx="4077072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1243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126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RODINA</vt:lpstr>
      <vt:lpstr>ŠIRŠÍ  RODINA</vt:lpstr>
      <vt:lpstr>DOKONČI VĚTY</vt:lpstr>
      <vt:lpstr>Jakých vlastností si nejvíce ceníte</vt:lpstr>
      <vt:lpstr>Společenské chování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 O D I N A</dc:title>
  <dc:creator>08GM</dc:creator>
  <cp:lastModifiedBy>08GM</cp:lastModifiedBy>
  <cp:revision>9</cp:revision>
  <dcterms:created xsi:type="dcterms:W3CDTF">2012-11-29T18:29:52Z</dcterms:created>
  <dcterms:modified xsi:type="dcterms:W3CDTF">2013-02-04T19:48:13Z</dcterms:modified>
</cp:coreProperties>
</file>