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2" r:id="rId2"/>
    <p:sldId id="261" r:id="rId3"/>
    <p:sldId id="256" r:id="rId4"/>
    <p:sldId id="259" r:id="rId5"/>
    <p:sldId id="260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100" d="100"/>
          <a:sy n="100" d="100"/>
        </p:scale>
        <p:origin x="-51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pojmenují obrázek a řeknou, na jakou hlásku slovo začíná a spojí hlásku (písmeno) s obrázkem.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pojmenují obrázek a spojí s příslušnou slabikou.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pojmenují obrázek a spojí s příslušnou slabikou.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5" Type="http://schemas.openxmlformats.org/officeDocument/2006/relationships/image" Target="../media/image2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3" Type="http://schemas.openxmlformats.org/officeDocument/2006/relationships/image" Target="../media/image2.pn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5" Type="http://schemas.openxmlformats.org/officeDocument/2006/relationships/image" Target="../media/image3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Český jazyk a literatura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Mluvnice jazyka českého na 1. stupni ZŠ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 už umíme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Jitka Perníková,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18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Český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1., možno využít i ve 2. r.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spojování písmen, slabik s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obrázky.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pracovní list, procvičování učiva, podrobnější metodika viz. poznámky u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  	     jednotlivých snímků.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interaktivní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tabule.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96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55576" y="476672"/>
            <a:ext cx="5245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Spoj samohlásku se správným obrázkem.</a:t>
            </a:r>
            <a:endParaRPr lang="cs-CZ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170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276872"/>
            <a:ext cx="1036712" cy="10367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83568" y="1052736"/>
            <a:ext cx="772519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                                               </a:t>
            </a:r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                                                </a:t>
            </a:r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                                                 </a:t>
            </a:r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i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                                                </a:t>
            </a:r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                                               </a:t>
            </a:r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u</a:t>
            </a:r>
            <a:endParaRPr lang="cs-CZ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172" name="Picture 4" descr="Eskymáci,lidé,muž,muži,osoba,pán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124744"/>
            <a:ext cx="1295425" cy="1295425"/>
          </a:xfrm>
          <a:prstGeom prst="rect">
            <a:avLst/>
          </a:prstGeom>
          <a:noFill/>
        </p:spPr>
      </p:pic>
      <p:pic>
        <p:nvPicPr>
          <p:cNvPr id="7174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1124744"/>
            <a:ext cx="1612776" cy="1612776"/>
          </a:xfrm>
          <a:prstGeom prst="rect">
            <a:avLst/>
          </a:prstGeom>
          <a:noFill/>
        </p:spPr>
      </p:pic>
      <p:pic>
        <p:nvPicPr>
          <p:cNvPr id="7176" name="Picture 8" descr="části těla,lidé,smysly,uš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2924944"/>
            <a:ext cx="935385" cy="935385"/>
          </a:xfrm>
          <a:prstGeom prst="rect">
            <a:avLst/>
          </a:prstGeom>
          <a:noFill/>
        </p:spPr>
      </p:pic>
      <p:pic>
        <p:nvPicPr>
          <p:cNvPr id="7178" name="Picture 10" descr="ClipAr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3212976"/>
            <a:ext cx="964704" cy="964704"/>
          </a:xfrm>
          <a:prstGeom prst="rect">
            <a:avLst/>
          </a:prstGeom>
          <a:noFill/>
        </p:spPr>
      </p:pic>
      <p:pic>
        <p:nvPicPr>
          <p:cNvPr id="7180" name="Picture 12" descr="inkousty,lahvičky inkoustu,umělecké potřeby,vizuální umění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4437112"/>
            <a:ext cx="1151409" cy="1151409"/>
          </a:xfrm>
          <a:prstGeom prst="rect">
            <a:avLst/>
          </a:prstGeom>
          <a:noFill/>
        </p:spPr>
      </p:pic>
      <p:pic>
        <p:nvPicPr>
          <p:cNvPr id="7182" name="Picture 14" descr="animace,Manga,opice,primáti,styl Manga,zvířat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4437112"/>
            <a:ext cx="1412776" cy="1412776"/>
          </a:xfrm>
          <a:prstGeom prst="rect">
            <a:avLst/>
          </a:prstGeom>
          <a:noFill/>
        </p:spPr>
      </p:pic>
      <p:pic>
        <p:nvPicPr>
          <p:cNvPr id="7184" name="Picture 16" descr="elektrické zásuvky,multimetry,oprava elektriky,průmysl,voltmetry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91880" y="4005064"/>
            <a:ext cx="1296145" cy="1296145"/>
          </a:xfrm>
          <a:prstGeom prst="rect">
            <a:avLst/>
          </a:prstGeom>
          <a:noFill/>
        </p:spPr>
      </p:pic>
      <p:sp>
        <p:nvSpPr>
          <p:cNvPr id="7186" name="AutoShape 18" descr="autobusy,doprava,místa,stavby,velkoměsta,veřejná doprav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188" name="Picture 20" descr="autobusy,doprava,místa,stavby,velkoměsta,veřejná doprava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56176" y="1700808"/>
            <a:ext cx="1583457" cy="1583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2987824" y="980728"/>
            <a:ext cx="720080" cy="51845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48680"/>
            <a:ext cx="4770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2.Spoj slabiku se správným obrázkem.</a:t>
            </a:r>
            <a:endParaRPr lang="cs-CZ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980728"/>
            <a:ext cx="864096" cy="51845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Pa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Pí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Pe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Pu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pá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pi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Pe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pú</a:t>
            </a:r>
            <a:endParaRPr lang="cs-CZ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476672"/>
            <a:ext cx="93610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Se</a:t>
            </a: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So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Sa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Si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sů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se</a:t>
            </a: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So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Sá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sí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122" name="Picture 2" descr="klobásy,masa,salámy,stolován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340768"/>
            <a:ext cx="864096" cy="864096"/>
          </a:xfrm>
          <a:prstGeom prst="rect">
            <a:avLst/>
          </a:prstGeom>
          <a:noFill/>
        </p:spPr>
      </p:pic>
      <p:pic>
        <p:nvPicPr>
          <p:cNvPr id="5124" name="Picture 4" descr="domácnost,hračky,sáně,sportovní potřeby,spor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916832"/>
            <a:ext cx="1079401" cy="1079401"/>
          </a:xfrm>
          <a:prstGeom prst="rect">
            <a:avLst/>
          </a:prstGeom>
          <a:noFill/>
        </p:spPr>
      </p:pic>
      <p:pic>
        <p:nvPicPr>
          <p:cNvPr id="5126" name="Picture 6" descr="domácnost,kořenění,pepř a sůl,pepře,potraviny,slánky,sol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2564904"/>
            <a:ext cx="863377" cy="863377"/>
          </a:xfrm>
          <a:prstGeom prst="rect">
            <a:avLst/>
          </a:prstGeom>
          <a:noFill/>
        </p:spPr>
      </p:pic>
      <p:pic>
        <p:nvPicPr>
          <p:cNvPr id="5128" name="Picture 8" descr="Fotografie,mláďata,prasata,příroda,selata,zvířata,zvířata na farmě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3573016"/>
            <a:ext cx="1080120" cy="1080120"/>
          </a:xfrm>
          <a:prstGeom prst="rect">
            <a:avLst/>
          </a:prstGeom>
          <a:noFill/>
        </p:spPr>
      </p:pic>
      <p:pic>
        <p:nvPicPr>
          <p:cNvPr id="5130" name="Picture 10" descr="mléčné výrobky,potraviny,švýcarský sýr,sýr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4581128"/>
            <a:ext cx="863377" cy="863377"/>
          </a:xfrm>
          <a:prstGeom prst="rect">
            <a:avLst/>
          </a:prstGeom>
          <a:noFill/>
        </p:spPr>
      </p:pic>
      <p:pic>
        <p:nvPicPr>
          <p:cNvPr id="5132" name="Picture 12" descr="bajky,moudrost,moudrosti,noční,příroda,ptáci,sovy,zvířat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6023" y="4941167"/>
            <a:ext cx="1115617" cy="1115617"/>
          </a:xfrm>
          <a:prstGeom prst="rect">
            <a:avLst/>
          </a:prstGeom>
          <a:noFill/>
        </p:spPr>
      </p:pic>
      <p:pic>
        <p:nvPicPr>
          <p:cNvPr id="5136" name="Picture 16" descr="fotografie,písky,příroda,šlépěj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2492896"/>
            <a:ext cx="1079401" cy="1079401"/>
          </a:xfrm>
          <a:prstGeom prst="rect">
            <a:avLst/>
          </a:prstGeom>
          <a:noFill/>
        </p:spPr>
      </p:pic>
      <p:pic>
        <p:nvPicPr>
          <p:cNvPr id="5138" name="Picture 18" descr="hotdogy,jídlo,párky,stolování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8144" y="908720"/>
            <a:ext cx="818753" cy="818753"/>
          </a:xfrm>
          <a:prstGeom prst="rect">
            <a:avLst/>
          </a:prstGeom>
          <a:noFill/>
        </p:spPr>
      </p:pic>
      <p:pic>
        <p:nvPicPr>
          <p:cNvPr id="5140" name="Picture 20" descr="domácnosti,hračky,matrjoška,panenky,svátky,Vánoce,zvláštní události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52320" y="3573016"/>
            <a:ext cx="1079401" cy="1079401"/>
          </a:xfrm>
          <a:prstGeom prst="rect">
            <a:avLst/>
          </a:prstGeom>
          <a:noFill/>
        </p:spPr>
      </p:pic>
      <p:pic>
        <p:nvPicPr>
          <p:cNvPr id="5142" name="Picture 22" descr="kancelářské zboží,pera,plnicí per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7236296" y="1916832"/>
            <a:ext cx="1008112" cy="1008112"/>
          </a:xfrm>
          <a:prstGeom prst="rect">
            <a:avLst/>
          </a:prstGeom>
          <a:noFill/>
        </p:spPr>
      </p:pic>
      <p:pic>
        <p:nvPicPr>
          <p:cNvPr id="5144" name="Picture 24" descr="části těla,chuť,lidé,rty,rysy obličeje,smysly,úst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868144" y="3933056"/>
            <a:ext cx="1223417" cy="1223417"/>
          </a:xfrm>
          <a:prstGeom prst="rect">
            <a:avLst/>
          </a:prstGeom>
          <a:noFill/>
        </p:spPr>
      </p:pic>
      <p:pic>
        <p:nvPicPr>
          <p:cNvPr id="5146" name="Picture 26" descr="http://officeimg.vo.msecnd.net/en-us/images/MH900351395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092280" y="5085184"/>
            <a:ext cx="863377" cy="863377"/>
          </a:xfrm>
          <a:prstGeom prst="rect">
            <a:avLst/>
          </a:prstGeom>
          <a:noFill/>
        </p:spPr>
      </p:pic>
      <p:pic>
        <p:nvPicPr>
          <p:cNvPr id="5148" name="Picture 28" descr="oslavy,punčochy,svátky,vánoční punčochy,zvláštní příležitosti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380312" y="908720"/>
            <a:ext cx="1007393" cy="10073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755576" y="476672"/>
            <a:ext cx="4833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Spoj slabiku se správným obrázkem. </a:t>
            </a:r>
            <a:endParaRPr lang="cs-CZ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908720"/>
            <a:ext cx="729560" cy="5078313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Le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Lí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Lu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Lá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La</a:t>
            </a: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li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lé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lů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lo</a:t>
            </a:r>
            <a:endParaRPr lang="cs-CZ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987824" y="908720"/>
            <a:ext cx="864096" cy="507831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Ma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Mo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Mí</a:t>
            </a: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Mu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Me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má</a:t>
            </a: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mi</a:t>
            </a:r>
          </a:p>
          <a:p>
            <a:r>
              <a:rPr lang="cs-CZ" sz="3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mů</a:t>
            </a:r>
            <a:endParaRPr lang="cs-CZ" sz="3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3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mé</a:t>
            </a:r>
            <a:endParaRPr lang="cs-CZ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4578" name="Picture 2" descr="http://officeimg.vo.msecnd.net/en-us/images/MH9004369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3068960"/>
            <a:ext cx="1295425" cy="1295425"/>
          </a:xfrm>
          <a:prstGeom prst="rect">
            <a:avLst/>
          </a:prstGeom>
          <a:noFill/>
        </p:spPr>
      </p:pic>
      <p:pic>
        <p:nvPicPr>
          <p:cNvPr id="24580" name="Picture 4" descr="fotbal,fotbalové míče,míče,sportovní potřeby,spor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052736"/>
            <a:ext cx="1053455" cy="1053455"/>
          </a:xfrm>
          <a:prstGeom prst="rect">
            <a:avLst/>
          </a:prstGeom>
          <a:noFill/>
        </p:spPr>
      </p:pic>
      <p:pic>
        <p:nvPicPr>
          <p:cNvPr id="24582" name="Picture 6" descr="dolování,domácnost,krumpáče,motyky,nástroje,průmysl,železářství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645024"/>
            <a:ext cx="863377" cy="863377"/>
          </a:xfrm>
          <a:prstGeom prst="rect">
            <a:avLst/>
          </a:prstGeom>
          <a:noFill/>
        </p:spPr>
      </p:pic>
      <p:pic>
        <p:nvPicPr>
          <p:cNvPr id="24584" name="Picture 8" descr="brouci,hmyz,můry,oříznuté fotky,oříznuté obrázky,PNG,příroda,průhledné pozadí,zvířat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4293096"/>
            <a:ext cx="1331937" cy="1331937"/>
          </a:xfrm>
          <a:prstGeom prst="rect">
            <a:avLst/>
          </a:prstGeom>
          <a:noFill/>
        </p:spPr>
      </p:pic>
      <p:pic>
        <p:nvPicPr>
          <p:cNvPr id="24586" name="Picture 10" descr="děti,fotografie,lidé,ospalý,rodiny,zívání,zíva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2132856"/>
            <a:ext cx="1115913" cy="1115913"/>
          </a:xfrm>
          <a:prstGeom prst="rect">
            <a:avLst/>
          </a:prstGeom>
          <a:noFill/>
        </p:spPr>
      </p:pic>
      <p:pic>
        <p:nvPicPr>
          <p:cNvPr id="24588" name="Picture 12" descr="melouny,ovoce,plody,potraviny,vodní melouny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5085184"/>
            <a:ext cx="1223417" cy="1223417"/>
          </a:xfrm>
          <a:prstGeom prst="rect">
            <a:avLst/>
          </a:prstGeom>
          <a:noFill/>
        </p:spPr>
      </p:pic>
      <p:pic>
        <p:nvPicPr>
          <p:cNvPr id="24590" name="Picture 14" descr="bajky,divoká zvířata,dravý,kočky,lvi,nebezpečný,příroda,řev,řvaní,špičáky,velké kočky,zuby,zvířat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5013176"/>
            <a:ext cx="935385" cy="935385"/>
          </a:xfrm>
          <a:prstGeom prst="rect">
            <a:avLst/>
          </a:prstGeom>
          <a:noFill/>
        </p:spPr>
      </p:pic>
      <p:pic>
        <p:nvPicPr>
          <p:cNvPr id="24594" name="Picture 18" descr="lustry,osvětlení,světl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8224" y="764704"/>
            <a:ext cx="935385" cy="935385"/>
          </a:xfrm>
          <a:prstGeom prst="rect">
            <a:avLst/>
          </a:prstGeom>
          <a:noFill/>
        </p:spPr>
      </p:pic>
      <p:pic>
        <p:nvPicPr>
          <p:cNvPr id="24596" name="Picture 20" descr="cyklisté,jízda na bicyklu,jízdní kola,lávky,mosty,muži,osoby,přeprava,volný ča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4869160"/>
            <a:ext cx="1079401" cy="1079401"/>
          </a:xfrm>
          <a:prstGeom prst="rect">
            <a:avLst/>
          </a:prstGeom>
          <a:noFill/>
        </p:spPr>
      </p:pic>
      <p:pic>
        <p:nvPicPr>
          <p:cNvPr id="24598" name="Picture 22" descr="školní lavice,školy,třídy,tužky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80112" y="2132856"/>
            <a:ext cx="1007393" cy="1007393"/>
          </a:xfrm>
          <a:prstGeom prst="rect">
            <a:avLst/>
          </a:prstGeom>
          <a:noFill/>
        </p:spPr>
      </p:pic>
      <p:pic>
        <p:nvPicPr>
          <p:cNvPr id="24600" name="Picture 24" descr="cukroví,fotografie,lízátka,objekty,pohoštění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24328" y="2132856"/>
            <a:ext cx="1295425" cy="1295425"/>
          </a:xfrm>
          <a:prstGeom prst="rect">
            <a:avLst/>
          </a:prstGeom>
          <a:noFill/>
        </p:spPr>
      </p:pic>
      <p:pic>
        <p:nvPicPr>
          <p:cNvPr id="24602" name="Picture 26" descr="http://officeimg.vo.msecnd.net/en-us/images/MH900053242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740352" y="3645024"/>
            <a:ext cx="935385" cy="935385"/>
          </a:xfrm>
          <a:prstGeom prst="rect">
            <a:avLst/>
          </a:prstGeom>
          <a:noFill/>
        </p:spPr>
      </p:pic>
      <p:pic>
        <p:nvPicPr>
          <p:cNvPr id="24604" name="Picture 28" descr="drogy,kapsle,léčiva,léky,léky na předpis,medicína,pilulky,předpisy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508104" y="3212976"/>
            <a:ext cx="1295425" cy="1295425"/>
          </a:xfrm>
          <a:prstGeom prst="rect">
            <a:avLst/>
          </a:prstGeom>
          <a:noFill/>
        </p:spPr>
      </p:pic>
      <p:pic>
        <p:nvPicPr>
          <p:cNvPr id="24606" name="Picture 30" descr="domácnost,lopaty,nástroje,průmysl,průmyslová odvětví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732240" y="2564904"/>
            <a:ext cx="1151409" cy="11514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32656"/>
            <a:ext cx="806489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http://office.microsoft.com/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230</Words>
  <Application>Microsoft Office PowerPoint</Application>
  <PresentationFormat>Předvádění na obrazovce (4:3)</PresentationFormat>
  <Paragraphs>84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</vt:lpstr>
      <vt:lpstr>Prezentace aplikace PowerPoint</vt:lpstr>
      <vt:lpstr>Prezentace aplikace PowerPoint</vt:lpstr>
      <vt:lpstr>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Martin Králík</cp:lastModifiedBy>
  <cp:revision>54</cp:revision>
  <dcterms:created xsi:type="dcterms:W3CDTF">2011-05-26T14:17:08Z</dcterms:created>
  <dcterms:modified xsi:type="dcterms:W3CDTF">2012-03-11T22:26:41Z</dcterms:modified>
</cp:coreProperties>
</file>