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FF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487843E-4C7F-42BE-8EB3-7821B0EF9027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14F8DCE-8DCB-40D2-8CBE-8CE51C030A71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79512" y="2348880"/>
            <a:ext cx="8856984" cy="4089840"/>
          </a:xfrm>
        </p:spPr>
        <p:txBody>
          <a:bodyPr/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Prysk,</a:t>
            </a:r>
          </a:p>
          <a:p>
            <a:r>
              <a:rPr lang="cs-CZ" dirty="0"/>
              <a:t>o</a:t>
            </a:r>
            <a:r>
              <a:rPr lang="cs-CZ" dirty="0" smtClean="0"/>
              <a:t>kres Česká Lípa, příspěvková organizace</a:t>
            </a:r>
          </a:p>
          <a:p>
            <a:r>
              <a:rPr lang="cs-CZ" b="1" dirty="0" smtClean="0"/>
              <a:t>Autor</a:t>
            </a:r>
            <a:r>
              <a:rPr lang="cs-CZ" dirty="0" smtClean="0"/>
              <a:t>: Helena Petrůvová</a:t>
            </a:r>
          </a:p>
          <a:p>
            <a:r>
              <a:rPr lang="cs-CZ" b="1" smtClean="0"/>
              <a:t>Název</a:t>
            </a:r>
            <a:r>
              <a:rPr lang="cs-CZ" b="1" smtClean="0"/>
              <a:t>: </a:t>
            </a:r>
            <a:r>
              <a:rPr lang="cs-CZ" smtClean="0"/>
              <a:t>VY_32_INOVACE_17_PRVOUKA_JARO OPAKOVÁNÍ </a:t>
            </a:r>
            <a:endParaRPr lang="cs-CZ" dirty="0" smtClean="0"/>
          </a:p>
          <a:p>
            <a:r>
              <a:rPr lang="cs-CZ" b="1" dirty="0" smtClean="0"/>
              <a:t>Číslo projektu: </a:t>
            </a:r>
            <a:r>
              <a:rPr lang="cs-CZ" dirty="0" smtClean="0"/>
              <a:t>cz.1.07/1.4.00/21.1705</a:t>
            </a:r>
            <a:endParaRPr lang="cs-CZ" b="1" dirty="0" smtClean="0"/>
          </a:p>
          <a:p>
            <a:r>
              <a:rPr lang="cs-CZ" b="1" dirty="0" smtClean="0"/>
              <a:t>Anotace: </a:t>
            </a:r>
            <a:r>
              <a:rPr lang="cs-CZ" dirty="0" smtClean="0"/>
              <a:t>prezentace je určena žákům 1.a 2. ročníku ZŠ, k aktivnímu</a:t>
            </a:r>
          </a:p>
          <a:p>
            <a:r>
              <a:rPr lang="cs-CZ" dirty="0" smtClean="0"/>
              <a:t>zapojení do výuky na interaktivní tabuli svými poznatky a znalostmi</a:t>
            </a:r>
          </a:p>
          <a:p>
            <a:r>
              <a:rPr lang="cs-CZ" dirty="0"/>
              <a:t>o</a:t>
            </a:r>
            <a:r>
              <a:rPr lang="cs-CZ" dirty="0" smtClean="0"/>
              <a:t> jaru</a:t>
            </a:r>
          </a:p>
          <a:p>
            <a:r>
              <a:rPr lang="cs-CZ" b="1" dirty="0" smtClean="0"/>
              <a:t>Použita galerie Office</a:t>
            </a:r>
            <a:r>
              <a:rPr lang="cs-CZ" dirty="0" smtClean="0"/>
              <a:t>  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863700" y="620688"/>
            <a:ext cx="5603900" cy="109176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620688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95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07504" y="836712"/>
            <a:ext cx="8712968" cy="5760639"/>
          </a:xfrm>
        </p:spPr>
        <p:txBody>
          <a:bodyPr>
            <a:normAutofit/>
          </a:bodyPr>
          <a:lstStyle/>
          <a:p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Jarní slunce nás láká k procházce nebo výletům,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jízdě na kole nebo na kolečkových bruslích,</a:t>
            </a:r>
          </a:p>
          <a:p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míčovým hrám i ke skákání přes švihadlo. 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2" y="3319"/>
            <a:ext cx="6048672" cy="1008899"/>
          </a:xfrm>
        </p:spPr>
        <p:txBody>
          <a:bodyPr/>
          <a:lstStyle/>
          <a:p>
            <a:pPr marL="182880" indent="0">
              <a:buNone/>
            </a:pPr>
            <a:r>
              <a:rPr lang="cs-CZ" i="1" dirty="0" smtClean="0">
                <a:solidFill>
                  <a:schemeClr val="accent1">
                    <a:lumMod val="50000"/>
                  </a:schemeClr>
                </a:solidFill>
              </a:rPr>
              <a:t>JARO JE TADY</a:t>
            </a:r>
            <a:endParaRPr lang="cs-CZ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08GM\AppData\Local\Microsoft\Windows\Temporary Internet Files\Content.IE5\S7687CZ2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2841" y="3319"/>
            <a:ext cx="2123728" cy="2017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M\AppData\Local\Microsoft\Windows\Temporary Internet Files\Content.IE5\IR8SAAOO\MC9003187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881" y="3933874"/>
            <a:ext cx="2097157" cy="2895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M\AppData\Local\Microsoft\Windows\Temporary Internet Files\Content.IE5\COS8WGO0\MC900232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677" y="2686070"/>
            <a:ext cx="3019186" cy="263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M\AppData\Local\Microsoft\Windows\Temporary Internet Files\Content.IE5\IR8SAAOO\MC9003982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8074" y="4004139"/>
            <a:ext cx="2460603" cy="2825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M\AppData\Local\Microsoft\Windows\Temporary Internet Files\Content.IE5\DE4CGPLA\MC9003553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749" y="2852936"/>
            <a:ext cx="2008162" cy="2680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770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6444208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3200" i="1" dirty="0" smtClean="0">
                <a:solidFill>
                  <a:schemeClr val="accent1">
                    <a:lumMod val="50000"/>
                  </a:schemeClr>
                </a:solidFill>
              </a:rPr>
              <a:t>21.března  začíná 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jaro</a:t>
            </a:r>
            <a:endParaRPr lang="cs-CZ" sz="40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8280920" cy="505889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Které měsíce patří k jaru?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……………………………………………………………………………………………</a:t>
            </a:r>
          </a:p>
          <a:p>
            <a:pPr marL="45720" indent="0">
              <a:buNone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Jaké bývá na jaře počasí?</a:t>
            </a:r>
          </a:p>
          <a:p>
            <a:pPr marL="45720" indent="0">
              <a:buNone/>
            </a:pP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Vyprávějte, jaké hry a sporty hrajete na jaře.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9" name="Picture 5" descr="C:\Users\08GM\AppData\Local\Microsoft\Windows\Temporary Internet Files\Content.IE5\COS8WGO0\MP900384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8857" l="0" r="994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7736" y="0"/>
            <a:ext cx="2376264" cy="2871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COS8WGO0\MC9004398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012" y="4730477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M\AppData\Local\Microsoft\Windows\Temporary Internet Files\Content.IE5\IR8SAAOO\MC9004324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824" y="4797151"/>
            <a:ext cx="1584176" cy="186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M\AppData\Local\Microsoft\Windows\Temporary Internet Files\Content.IE5\R5DYL6IX\MC9004375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997177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M\AppData\Local\Microsoft\Windows\Temporary Internet Files\Content.IE5\HYLTD0DE\MC9004324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19364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80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4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980728" y="2852936"/>
            <a:ext cx="978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7504" y="188640"/>
            <a:ext cx="9036496" cy="626469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Na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jaře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kvetou ovocné stromy, </a:t>
            </a:r>
          </a:p>
          <a:p>
            <a:pPr marL="4572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eře a jarní květiny. </a:t>
            </a:r>
          </a:p>
          <a:p>
            <a:pPr marL="45720" indent="0">
              <a:buNone/>
            </a:pP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Včely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sají z květů sladký nektar,</a:t>
            </a:r>
          </a:p>
          <a:p>
            <a:pPr marL="4572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sbírají  pyl a tím opylují rostliny.</a:t>
            </a:r>
          </a:p>
          <a:p>
            <a:pPr marL="45720" indent="0">
              <a:buNone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Dávají nám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med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                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400" b="1" i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sz="24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6" name="Picture 4" descr="C:\Users\08GM\AppData\Local\Microsoft\Windows\Temporary Internet Files\Content.IE5\S7687CZ2\MP9003996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107" y="11517"/>
            <a:ext cx="4631893" cy="370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M\AppData\Local\Microsoft\Windows\Temporary Internet Files\Content.IE5\R5DYL6IX\MC9003538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00808"/>
            <a:ext cx="236949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M\AppData\Local\Microsoft\Windows\Temporary Internet Files\Content.IE5\K0O7W0UI\MP90031687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61048"/>
            <a:ext cx="1992973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M\AppData\Local\Microsoft\Windows\Temporary Internet Files\Content.IE5\AM1I8PN9\MC9001980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426241"/>
            <a:ext cx="2547042" cy="2399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94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467544" y="980728"/>
            <a:ext cx="8424935" cy="495393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Popiš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vývoj plodu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Vyprávěj, co dělá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včela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a k čemu je to dobré?</a:t>
            </a:r>
          </a:p>
          <a:p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Nakresli jarní </a:t>
            </a:r>
            <a:r>
              <a:rPr lang="cs-CZ" sz="2400" i="1" dirty="0" smtClean="0">
                <a:solidFill>
                  <a:schemeClr val="accent1">
                    <a:lumMod val="50000"/>
                  </a:schemeClr>
                </a:solidFill>
              </a:rPr>
              <a:t>květiny a hmyz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, který je opyluje.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-1116632" y="1268760"/>
            <a:ext cx="802091" cy="17931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08GM\AppData\Local\Microsoft\Windows\Temporary Internet Files\Content.IE5\HYLTD0DE\MP900444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539" y="4293096"/>
            <a:ext cx="3321459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3528" y="3933056"/>
            <a:ext cx="4752528" cy="266429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C:\Users\08GM\AppData\Local\Microsoft\Windows\Temporary Internet Files\Content.IE5\AM1I8PN9\MC900338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741" y="0"/>
            <a:ext cx="1769252" cy="217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210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1">
  <a:themeElements>
    <a:clrScheme name="Vlastní 1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6F94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204</TotalTime>
  <Words>177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Motiv1</vt:lpstr>
      <vt:lpstr>Prezentace aplikace PowerPoint</vt:lpstr>
      <vt:lpstr>JARO JE TADY</vt:lpstr>
      <vt:lpstr> 21.března  začíná jaro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18</cp:revision>
  <dcterms:created xsi:type="dcterms:W3CDTF">2012-10-25T15:23:17Z</dcterms:created>
  <dcterms:modified xsi:type="dcterms:W3CDTF">2013-02-04T20:17:41Z</dcterms:modified>
</cp:coreProperties>
</file>