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18C2D-6E9F-42FF-8EE6-10E1C166AA7B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1CDEF51-073A-4DE5-8901-E711A27D1E8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C418C2D-6E9F-42FF-8EE6-10E1C166AA7B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71CDEF51-073A-4DE5-8901-E711A27D1E8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18C2D-6E9F-42FF-8EE6-10E1C166AA7B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1CDEF51-073A-4DE5-8901-E711A27D1E8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18C2D-6E9F-42FF-8EE6-10E1C166AA7B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1CDEF51-073A-4DE5-8901-E711A27D1E8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18C2D-6E9F-42FF-8EE6-10E1C166AA7B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1CDEF51-073A-4DE5-8901-E711A27D1E83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CC418C2D-6E9F-42FF-8EE6-10E1C166AA7B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1CDEF51-073A-4DE5-8901-E711A27D1E83}" type="slidenum">
              <a:rPr lang="cs-CZ" smtClean="0"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18C2D-6E9F-42FF-8EE6-10E1C166AA7B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DEF51-073A-4DE5-8901-E711A27D1E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18C2D-6E9F-42FF-8EE6-10E1C166AA7B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1CDEF51-073A-4DE5-8901-E711A27D1E8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18C2D-6E9F-42FF-8EE6-10E1C166AA7B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1CDEF51-073A-4DE5-8901-E711A27D1E8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18C2D-6E9F-42FF-8EE6-10E1C166AA7B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DEF51-073A-4DE5-8901-E711A27D1E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18C2D-6E9F-42FF-8EE6-10E1C166AA7B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DEF51-073A-4DE5-8901-E711A27D1E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418C2D-6E9F-42FF-8EE6-10E1C166AA7B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DEF51-073A-4DE5-8901-E711A27D1E8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476673"/>
            <a:ext cx="6172199" cy="13681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2996952"/>
            <a:ext cx="8208912" cy="3672408"/>
          </a:xfrm>
        </p:spPr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název školy</a:t>
            </a:r>
            <a:r>
              <a:rPr lang="cs-CZ" dirty="0">
                <a:solidFill>
                  <a:schemeClr val="tx1"/>
                </a:solidFill>
              </a:rPr>
              <a:t>: Základní škola a Mateřská škola Prysk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>
                <a:solidFill>
                  <a:schemeClr val="tx1"/>
                </a:solidFill>
              </a:rPr>
              <a:t>okres Česká Lípa, příspěvková organizace</a:t>
            </a:r>
          </a:p>
          <a:p>
            <a:r>
              <a:rPr lang="cs-CZ" b="1" dirty="0">
                <a:solidFill>
                  <a:schemeClr val="tx1"/>
                </a:solidFill>
              </a:rPr>
              <a:t>autor</a:t>
            </a:r>
            <a:r>
              <a:rPr lang="cs-CZ" dirty="0">
                <a:solidFill>
                  <a:schemeClr val="tx1"/>
                </a:solidFill>
              </a:rPr>
              <a:t>: Helena Petrůvová</a:t>
            </a:r>
          </a:p>
          <a:p>
            <a:r>
              <a:rPr lang="cs-CZ" b="1" dirty="0">
                <a:solidFill>
                  <a:schemeClr val="tx1"/>
                </a:solidFill>
              </a:rPr>
              <a:t>název</a:t>
            </a:r>
            <a:r>
              <a:rPr lang="cs-CZ" dirty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VY_32_INOVACE_18_PRVOUKA_PROMĚNA OVOCNÉHO STROMU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b="1" dirty="0">
                <a:solidFill>
                  <a:schemeClr val="tx1"/>
                </a:solidFill>
              </a:rPr>
              <a:t>číslo projektu</a:t>
            </a:r>
            <a:r>
              <a:rPr lang="cs-CZ" dirty="0">
                <a:solidFill>
                  <a:schemeClr val="tx1"/>
                </a:solidFill>
              </a:rPr>
              <a:t>: cz.1.07/1.4.00/21.1705</a:t>
            </a:r>
          </a:p>
          <a:p>
            <a:r>
              <a:rPr lang="cs-CZ" b="1" dirty="0">
                <a:solidFill>
                  <a:schemeClr val="tx1"/>
                </a:solidFill>
              </a:rPr>
              <a:t>anotace</a:t>
            </a:r>
            <a:r>
              <a:rPr lang="cs-CZ" dirty="0">
                <a:solidFill>
                  <a:schemeClr val="tx1"/>
                </a:solidFill>
              </a:rPr>
              <a:t>: prezentace je určena žákům 1. a 2. ročníku  </a:t>
            </a:r>
            <a:r>
              <a:rPr lang="cs-CZ" dirty="0" smtClean="0">
                <a:solidFill>
                  <a:schemeClr val="tx1"/>
                </a:solidFill>
              </a:rPr>
              <a:t>ZŠ  </a:t>
            </a:r>
            <a:r>
              <a:rPr lang="cs-CZ" dirty="0">
                <a:solidFill>
                  <a:schemeClr val="tx1"/>
                </a:solidFill>
              </a:rPr>
              <a:t>k seznámení a aktivnímu procvičení znalostí  </a:t>
            </a:r>
            <a:r>
              <a:rPr lang="cs-CZ" dirty="0" smtClean="0">
                <a:solidFill>
                  <a:schemeClr val="tx1"/>
                </a:solidFill>
              </a:rPr>
              <a:t>proměny ovocných stromů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použita </a:t>
            </a:r>
            <a:r>
              <a:rPr lang="cs-CZ" dirty="0">
                <a:solidFill>
                  <a:schemeClr val="tx1"/>
                </a:solidFill>
              </a:rPr>
              <a:t>galerie </a:t>
            </a:r>
            <a:r>
              <a:rPr lang="cs-CZ" dirty="0" smtClean="0">
                <a:solidFill>
                  <a:schemeClr val="tx1"/>
                </a:solidFill>
              </a:rPr>
              <a:t>Office, foto H. Petrůvová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Picture 2" descr="C:\Users\08GM\Desktop\Dumy\MÉ DUMY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76672"/>
            <a:ext cx="5765080" cy="1523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77256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644008" y="1196752"/>
            <a:ext cx="432048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u="sng" dirty="0" smtClean="0"/>
              <a:t>Jaro</a:t>
            </a:r>
            <a:r>
              <a:rPr lang="cs-CZ" sz="3200" b="1" dirty="0" smtClean="0"/>
              <a:t> – PUPENY</a:t>
            </a:r>
          </a:p>
          <a:p>
            <a:pPr marL="0" indent="0">
              <a:buNone/>
            </a:pPr>
            <a:r>
              <a:rPr lang="cs-CZ" sz="3200" b="1" dirty="0"/>
              <a:t> </a:t>
            </a:r>
            <a:r>
              <a:rPr lang="cs-CZ" sz="3200" b="1" dirty="0" smtClean="0"/>
              <a:t>            - KVĚTY</a:t>
            </a:r>
          </a:p>
          <a:p>
            <a:pPr marL="0" indent="0">
              <a:buNone/>
            </a:pPr>
            <a:r>
              <a:rPr lang="cs-CZ" sz="3200" b="1" dirty="0" smtClean="0"/>
              <a:t>             - LISTY</a:t>
            </a:r>
          </a:p>
          <a:p>
            <a:pPr marL="0" indent="0">
              <a:buNone/>
            </a:pPr>
            <a:endParaRPr lang="cs-CZ" sz="3200" b="1" dirty="0"/>
          </a:p>
          <a:p>
            <a:pPr marL="0" indent="0">
              <a:buNone/>
            </a:pPr>
            <a:r>
              <a:rPr lang="cs-CZ" sz="3200" b="1" dirty="0" smtClean="0"/>
              <a:t>Kdo opyluje </a:t>
            </a:r>
            <a:r>
              <a:rPr lang="cs-CZ" sz="3200" b="1" i="0" dirty="0" smtClean="0"/>
              <a:t>jarní květy</a:t>
            </a:r>
            <a:r>
              <a:rPr lang="cs-CZ" sz="3200" b="1" dirty="0" smtClean="0"/>
              <a:t>? </a:t>
            </a:r>
          </a:p>
          <a:p>
            <a:pPr marL="0" indent="0">
              <a:buNone/>
            </a:pPr>
            <a:r>
              <a:rPr lang="cs-CZ" sz="3200" b="1" dirty="0" smtClean="0"/>
              <a:t>Co se dále s nimi stane?</a:t>
            </a:r>
          </a:p>
          <a:p>
            <a:pPr marL="0" indent="0">
              <a:buNone/>
            </a:pPr>
            <a:endParaRPr lang="cs-CZ" sz="3200" b="1" dirty="0"/>
          </a:p>
          <a:p>
            <a:pPr marL="0" indent="0">
              <a:buNone/>
            </a:pPr>
            <a:endParaRPr lang="cs-CZ" sz="32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60648"/>
            <a:ext cx="8424936" cy="100811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92D050"/>
                </a:solidFill>
              </a:rPr>
              <a:t>Proměna ovocného stromu</a:t>
            </a:r>
            <a:endParaRPr lang="cs-CZ" sz="3600" dirty="0">
              <a:solidFill>
                <a:srgbClr val="92D050"/>
              </a:solidFill>
            </a:endParaRPr>
          </a:p>
        </p:txBody>
      </p:sp>
      <p:pic>
        <p:nvPicPr>
          <p:cNvPr id="1026" name="Picture 2" descr="C:\Users\08GM\Desktop\květiny\pupen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67" y="1124744"/>
            <a:ext cx="3744416" cy="2807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GM\Desktop\květiny\jabloň (2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67" y="4057115"/>
            <a:ext cx="3735263" cy="2800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2693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5076056" y="1268760"/>
            <a:ext cx="3600400" cy="45314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u="sng" dirty="0" smtClean="0"/>
              <a:t>Podzim </a:t>
            </a:r>
            <a:r>
              <a:rPr lang="cs-CZ" sz="2800" dirty="0" smtClean="0"/>
              <a:t>-  ZRALÉ PLODY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Které plody sklízíme v létě?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Které na podzim?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Jak zpracováváme ovoce před zimou?</a:t>
            </a:r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188640"/>
            <a:ext cx="8568952" cy="576064"/>
          </a:xfrm>
        </p:spPr>
        <p:txBody>
          <a:bodyPr>
            <a:normAutofit fontScale="90000"/>
          </a:bodyPr>
          <a:lstStyle/>
          <a:p>
            <a:endParaRPr lang="cs-CZ" sz="3200" dirty="0"/>
          </a:p>
        </p:txBody>
      </p:sp>
      <p:pic>
        <p:nvPicPr>
          <p:cNvPr id="4098" name="Picture 2" descr="C:\Users\08GM\Desktop\květiny\léto 02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6" y="764704"/>
            <a:ext cx="4311327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8GM\AppData\Local\Microsoft\Windows\Temporary Internet Files\Content.IE5\IR8SAAOO\MC90044039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957735"/>
            <a:ext cx="1947664" cy="1947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08GM\AppData\Local\Microsoft\Windows\Temporary Internet Files\Content.IE5\AM1I8PN9\MC9000583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1475" y="4905399"/>
            <a:ext cx="2655428" cy="1949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3066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0" y="1916833"/>
            <a:ext cx="9144000" cy="494116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                                                                                                                             </a:t>
            </a:r>
            <a:r>
              <a:rPr lang="cs-CZ" sz="3200" dirty="0" smtClean="0"/>
              <a:t>třešeň</a:t>
            </a:r>
          </a:p>
          <a:p>
            <a:endParaRPr lang="cs-CZ" sz="3200" dirty="0"/>
          </a:p>
          <a:p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                   </a:t>
            </a:r>
          </a:p>
          <a:p>
            <a:pPr marL="0" indent="0">
              <a:buNone/>
            </a:pPr>
            <a:r>
              <a:rPr lang="cs-CZ" sz="3200" dirty="0" smtClean="0"/>
              <a:t>                   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   jabloň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800" dirty="0" smtClean="0"/>
              <a:t>Jaký je mezi nimi rozdíl?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188640"/>
            <a:ext cx="8136904" cy="86409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Poznáš tyto ovocné stromy?</a:t>
            </a:r>
            <a:endParaRPr lang="cs-CZ" sz="3200" dirty="0"/>
          </a:p>
        </p:txBody>
      </p:sp>
      <p:pic>
        <p:nvPicPr>
          <p:cNvPr id="2050" name="Picture 2" descr="C:\Users\08GM\Desktop\květiny\jabloň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17235"/>
            <a:ext cx="4555171" cy="3415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GM\Desktop\květiny\višeň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4125" y="2625081"/>
            <a:ext cx="4448936" cy="3336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1575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644008" y="3933056"/>
            <a:ext cx="4224528" cy="27675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Popiš dle obrázků proměnu jabloně.</a:t>
            </a:r>
          </a:p>
          <a:p>
            <a:pPr marL="0" indent="0">
              <a:buNone/>
            </a:pPr>
            <a:r>
              <a:rPr lang="cs-CZ" sz="3200" dirty="0" smtClean="0"/>
              <a:t>Jak se vyvíjí plod jablka od jara do podzimu?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7504" y="116632"/>
            <a:ext cx="8856984" cy="936104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Proměna stromu od jara do podzimu</a:t>
            </a:r>
            <a:endParaRPr lang="cs-CZ" sz="2800" dirty="0"/>
          </a:p>
        </p:txBody>
      </p:sp>
      <p:pic>
        <p:nvPicPr>
          <p:cNvPr id="3074" name="Picture 2" descr="C:\Users\08GM\Desktop\květiny\pupe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040515"/>
            <a:ext cx="3662404" cy="2746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GM\Desktop\květiny\jabloň (2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7182" y="1040515"/>
            <a:ext cx="3646105" cy="2734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GM\Desktop\květiny\léto 02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3933056"/>
            <a:ext cx="3662404" cy="2767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4232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Tradeshow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Veletrh</Template>
  <TotalTime>114</TotalTime>
  <Words>142</Words>
  <Application>Microsoft Office PowerPoint</Application>
  <PresentationFormat>Předvádění na obrazovce (4:3)</PresentationFormat>
  <Paragraphs>35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Tradeshow</vt:lpstr>
      <vt:lpstr>Prezentace aplikace PowerPoint</vt:lpstr>
      <vt:lpstr>Proměna ovocného stromu</vt:lpstr>
      <vt:lpstr>Prezentace aplikace PowerPoint</vt:lpstr>
      <vt:lpstr>Poznáš tyto ovocné stromy?</vt:lpstr>
      <vt:lpstr>Proměna stromu od jara do podzimu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08GM</dc:creator>
  <cp:lastModifiedBy>08GM</cp:lastModifiedBy>
  <cp:revision>12</cp:revision>
  <dcterms:created xsi:type="dcterms:W3CDTF">2013-01-29T18:39:02Z</dcterms:created>
  <dcterms:modified xsi:type="dcterms:W3CDTF">2013-02-04T20:19:21Z</dcterms:modified>
</cp:coreProperties>
</file>