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6" r:id="rId3"/>
    <p:sldId id="259" r:id="rId4"/>
    <p:sldId id="260" r:id="rId5"/>
    <p:sldId id="257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A40188-3B03-46FD-85F2-90809983578A}" type="datetimeFigureOut">
              <a:rPr lang="cs-CZ" smtClean="0"/>
              <a:t>4.2.2013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79CFF3-6F03-4C82-8D2F-6A056B2A7441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83211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A40188-3B03-46FD-85F2-90809983578A}" type="datetimeFigureOut">
              <a:rPr lang="cs-CZ" smtClean="0"/>
              <a:t>4.2.2013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79CFF3-6F03-4C82-8D2F-6A056B2A7441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59382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A40188-3B03-46FD-85F2-90809983578A}" type="datetimeFigureOut">
              <a:rPr lang="cs-CZ" smtClean="0"/>
              <a:t>4.2.2013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79CFF3-6F03-4C82-8D2F-6A056B2A7441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447128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A40188-3B03-46FD-85F2-90809983578A}" type="datetimeFigureOut">
              <a:rPr lang="cs-CZ" smtClean="0"/>
              <a:t>4.2.2013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79CFF3-6F03-4C82-8D2F-6A056B2A7441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688002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A40188-3B03-46FD-85F2-90809983578A}" type="datetimeFigureOut">
              <a:rPr lang="cs-CZ" smtClean="0"/>
              <a:t>4.2.2013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79CFF3-6F03-4C82-8D2F-6A056B2A7441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71446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A40188-3B03-46FD-85F2-90809983578A}" type="datetimeFigureOut">
              <a:rPr lang="cs-CZ" smtClean="0"/>
              <a:t>4.2.2013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79CFF3-6F03-4C82-8D2F-6A056B2A7441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606588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A40188-3B03-46FD-85F2-90809983578A}" type="datetimeFigureOut">
              <a:rPr lang="cs-CZ" smtClean="0"/>
              <a:t>4.2.2013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79CFF3-6F03-4C82-8D2F-6A056B2A7441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915543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A40188-3B03-46FD-85F2-90809983578A}" type="datetimeFigureOut">
              <a:rPr lang="cs-CZ" smtClean="0"/>
              <a:t>4.2.2013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79CFF3-6F03-4C82-8D2F-6A056B2A7441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26290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A40188-3B03-46FD-85F2-90809983578A}" type="datetimeFigureOut">
              <a:rPr lang="cs-CZ" smtClean="0"/>
              <a:t>4.2.2013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79CFF3-6F03-4C82-8D2F-6A056B2A7441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10295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A40188-3B03-46FD-85F2-90809983578A}" type="datetimeFigureOut">
              <a:rPr lang="cs-CZ" smtClean="0"/>
              <a:t>4.2.2013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79CFF3-6F03-4C82-8D2F-6A056B2A7441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32731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A40188-3B03-46FD-85F2-90809983578A}" type="datetimeFigureOut">
              <a:rPr lang="cs-CZ" smtClean="0"/>
              <a:t>4.2.2013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79CFF3-6F03-4C82-8D2F-6A056B2A7441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12496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A40188-3B03-46FD-85F2-90809983578A}" type="datetimeFigureOut">
              <a:rPr lang="cs-CZ" smtClean="0"/>
              <a:t>4.2.2013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79CFF3-6F03-4C82-8D2F-6A056B2A7441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84313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wmf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89460" y="548680"/>
            <a:ext cx="5698976" cy="65293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988840"/>
            <a:ext cx="8640960" cy="453650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800" b="1" dirty="0" smtClean="0"/>
              <a:t>Název školy: </a:t>
            </a:r>
            <a:r>
              <a:rPr lang="cs-CZ" sz="2800" dirty="0" smtClean="0"/>
              <a:t>Základní škola a Mateřská škola Prysk,</a:t>
            </a:r>
          </a:p>
          <a:p>
            <a:pPr marL="0" indent="0">
              <a:buNone/>
            </a:pPr>
            <a:r>
              <a:rPr lang="cs-CZ" sz="2800" dirty="0"/>
              <a:t>o</a:t>
            </a:r>
            <a:r>
              <a:rPr lang="cs-CZ" sz="2800" dirty="0" smtClean="0"/>
              <a:t>kres Česká Lípa, příspěvková organizace</a:t>
            </a:r>
          </a:p>
          <a:p>
            <a:pPr marL="0" indent="0">
              <a:buNone/>
            </a:pPr>
            <a:r>
              <a:rPr lang="cs-CZ" sz="2800" b="1" dirty="0" smtClean="0"/>
              <a:t>Autor:</a:t>
            </a:r>
            <a:r>
              <a:rPr lang="cs-CZ" sz="2800" dirty="0" smtClean="0"/>
              <a:t> Helena Petrůvová</a:t>
            </a:r>
          </a:p>
          <a:p>
            <a:pPr marL="0" indent="0">
              <a:buNone/>
            </a:pPr>
            <a:r>
              <a:rPr lang="cs-CZ" sz="2800" b="1" dirty="0" smtClean="0"/>
              <a:t>Název</a:t>
            </a:r>
            <a:r>
              <a:rPr lang="cs-CZ" sz="2800" b="1" dirty="0" smtClean="0"/>
              <a:t>:</a:t>
            </a:r>
            <a:r>
              <a:rPr lang="cs-CZ" sz="2800" dirty="0" smtClean="0"/>
              <a:t> VY_32_INOVACE_20_PRVOUKA_LÉTO OPAKOVÁNÍ</a:t>
            </a:r>
            <a:endParaRPr lang="cs-CZ" sz="2800" b="1" dirty="0" smtClean="0"/>
          </a:p>
          <a:p>
            <a:pPr marL="0" indent="0">
              <a:buNone/>
            </a:pPr>
            <a:r>
              <a:rPr lang="cs-CZ" sz="2800" b="1" dirty="0" smtClean="0"/>
              <a:t>Číslo projektu:</a:t>
            </a:r>
            <a:r>
              <a:rPr lang="cs-CZ" sz="2800" dirty="0" smtClean="0"/>
              <a:t> cz.1.07/1.4.00/21.1705</a:t>
            </a:r>
          </a:p>
          <a:p>
            <a:pPr marL="0" indent="0">
              <a:buNone/>
            </a:pPr>
            <a:r>
              <a:rPr lang="cs-CZ" sz="2800" b="1" dirty="0" smtClean="0"/>
              <a:t>Anotace: </a:t>
            </a:r>
            <a:r>
              <a:rPr lang="cs-CZ" sz="2800" dirty="0" smtClean="0"/>
              <a:t>prezentace je určena žákům 1. a 2. ročníku ZŠ, </a:t>
            </a:r>
          </a:p>
          <a:p>
            <a:pPr marL="0" indent="0">
              <a:buNone/>
            </a:pPr>
            <a:r>
              <a:rPr lang="cs-CZ" sz="2800" dirty="0"/>
              <a:t>k</a:t>
            </a:r>
            <a:r>
              <a:rPr lang="cs-CZ" sz="2800" dirty="0" smtClean="0"/>
              <a:t> aktivnímu zapojení do výuky  na interaktivní tabuli svými</a:t>
            </a:r>
          </a:p>
          <a:p>
            <a:pPr marL="0" indent="0">
              <a:buNone/>
            </a:pPr>
            <a:r>
              <a:rPr lang="cs-CZ" sz="2800" dirty="0"/>
              <a:t>p</a:t>
            </a:r>
            <a:r>
              <a:rPr lang="cs-CZ" sz="2800" dirty="0" smtClean="0"/>
              <a:t>oznatky a znalostmi o létu   </a:t>
            </a:r>
          </a:p>
          <a:p>
            <a:pPr marL="0" indent="0">
              <a:buNone/>
            </a:pPr>
            <a:r>
              <a:rPr lang="cs-CZ" sz="2800" dirty="0" smtClean="0"/>
              <a:t>Použita galerie Office          </a:t>
            </a:r>
            <a:endParaRPr lang="cs-CZ" sz="2800" b="1" dirty="0"/>
          </a:p>
        </p:txBody>
      </p:sp>
      <p:pic>
        <p:nvPicPr>
          <p:cNvPr id="1026" name="Picture 2" descr="C:\Users\08GM\Desktop\Dumy\MÉ DUMY\LOGO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9460" y="260648"/>
            <a:ext cx="5765080" cy="1523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06319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692696"/>
            <a:ext cx="5112568" cy="1152127"/>
          </a:xfrm>
        </p:spPr>
        <p:txBody>
          <a:bodyPr>
            <a:normAutofit/>
          </a:bodyPr>
          <a:lstStyle/>
          <a:p>
            <a:r>
              <a:rPr lang="cs-CZ" sz="5400" b="1" i="1" dirty="0" smtClean="0">
                <a:solidFill>
                  <a:srgbClr val="FF0000"/>
                </a:solidFill>
              </a:rPr>
              <a:t>LÉTO NA LOUCE</a:t>
            </a:r>
            <a:endParaRPr lang="cs-CZ" sz="5400" b="1" i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7504" y="2420888"/>
            <a:ext cx="8856984" cy="4248472"/>
          </a:xfrm>
        </p:spPr>
        <p:txBody>
          <a:bodyPr>
            <a:normAutofit/>
          </a:bodyPr>
          <a:lstStyle/>
          <a:p>
            <a:pPr algn="l"/>
            <a:r>
              <a:rPr lang="cs-CZ" sz="2800" b="1" i="1" dirty="0" smtClean="0">
                <a:solidFill>
                  <a:srgbClr val="FF0000"/>
                </a:solidFill>
              </a:rPr>
              <a:t>Louka -</a:t>
            </a:r>
            <a:r>
              <a:rPr lang="cs-CZ" sz="2800" i="1" dirty="0" smtClean="0">
                <a:solidFill>
                  <a:srgbClr val="FF0000"/>
                </a:solidFill>
              </a:rPr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je přírodní společenství, kde společně žijí </a:t>
            </a:r>
            <a:r>
              <a:rPr lang="cs-CZ" sz="2800" i="1" dirty="0" smtClean="0">
                <a:solidFill>
                  <a:srgbClr val="FF0000"/>
                </a:solidFill>
              </a:rPr>
              <a:t>rostliny</a:t>
            </a:r>
            <a:r>
              <a:rPr lang="cs-CZ" sz="2800" dirty="0" smtClean="0">
                <a:solidFill>
                  <a:srgbClr val="FF0000"/>
                </a:solidFill>
              </a:rPr>
              <a:t>, </a:t>
            </a:r>
            <a:r>
              <a:rPr lang="cs-CZ" sz="2800" i="1" dirty="0" smtClean="0">
                <a:solidFill>
                  <a:srgbClr val="FF0000"/>
                </a:solidFill>
              </a:rPr>
              <a:t>keře</a:t>
            </a:r>
            <a:r>
              <a:rPr lang="cs-CZ" sz="2800" dirty="0" smtClean="0">
                <a:solidFill>
                  <a:srgbClr val="FF0000"/>
                </a:solidFill>
              </a:rPr>
              <a:t>, </a:t>
            </a:r>
            <a:r>
              <a:rPr lang="cs-CZ" sz="2800" i="1" dirty="0" smtClean="0">
                <a:solidFill>
                  <a:srgbClr val="FF0000"/>
                </a:solidFill>
              </a:rPr>
              <a:t>hmyz a drobní živočichové</a:t>
            </a:r>
            <a:r>
              <a:rPr lang="cs-CZ" sz="2800" dirty="0" smtClean="0">
                <a:solidFill>
                  <a:srgbClr val="FF0000"/>
                </a:solidFill>
              </a:rPr>
              <a:t>.</a:t>
            </a:r>
          </a:p>
          <a:p>
            <a:pPr algn="l"/>
            <a:r>
              <a:rPr lang="cs-CZ" sz="2800" b="1" dirty="0" smtClean="0">
                <a:solidFill>
                  <a:srgbClr val="FF0000"/>
                </a:solidFill>
              </a:rPr>
              <a:t>Kteří luční živočichové jsou užiteční a čím?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1028" name="Picture 4" descr="C:\Users\08GM\AppData\Local\Microsoft\Windows\Temporary Internet Files\Content.IE5\HYLTD0DE\MP90040133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0"/>
            <a:ext cx="3347865" cy="23017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08GM\AppData\Local\Microsoft\Windows\Temporary Internet Files\Content.IE5\R5DYL6IX\MC90034909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715" y="4844273"/>
            <a:ext cx="1599286" cy="20007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08GM\AppData\Local\Microsoft\Windows\Temporary Internet Files\Content.IE5\COS8WGO0\MP90044486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4516133"/>
            <a:ext cx="2051720" cy="23288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08GM\AppData\Local\Microsoft\Windows\Temporary Internet Files\Content.IE5\R5DYL6IX\MP90040152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3449" y="4520417"/>
            <a:ext cx="1944216" cy="23288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08GM\AppData\Local\Microsoft\Windows\Temporary Internet Files\Content.IE5\S7687CZ2\MC90005734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4941890"/>
            <a:ext cx="1799539" cy="1485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794584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74638"/>
            <a:ext cx="4176464" cy="1143000"/>
          </a:xfrm>
        </p:spPr>
        <p:txBody>
          <a:bodyPr>
            <a:normAutofit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Co už známe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492896"/>
            <a:ext cx="8686800" cy="3633267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Na louce rostou ………………………………………...............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………………………………………………………………………………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Na louce běhají ……………………………………………………..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………………………………………………………………………………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Na louce poletují …………………………………………………..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………………………………………………………………………………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029" name="Picture 5" descr="C:\Users\08GM\AppData\Local\Microsoft\Windows\Temporary Internet Files\Content.IE5\HYLTD0DE\MC90039097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1598" y="260648"/>
            <a:ext cx="2386656" cy="2033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79086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906" y="-2588"/>
            <a:ext cx="4114800" cy="1143000"/>
          </a:xfrm>
        </p:spPr>
        <p:txBody>
          <a:bodyPr>
            <a:normAutofit/>
          </a:bodyPr>
          <a:lstStyle/>
          <a:p>
            <a:r>
              <a:rPr lang="cs-CZ" sz="5400" b="1" i="1" dirty="0" smtClean="0">
                <a:solidFill>
                  <a:srgbClr val="FF0000"/>
                </a:solidFill>
              </a:rPr>
              <a:t>LÉTO V LESE</a:t>
            </a:r>
            <a:endParaRPr lang="cs-CZ" sz="5400" b="1" i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686800" cy="56612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i="1" dirty="0" smtClean="0">
                <a:solidFill>
                  <a:srgbClr val="FF0000"/>
                </a:solidFill>
              </a:rPr>
              <a:t>Les - </a:t>
            </a:r>
            <a:r>
              <a:rPr lang="cs-CZ" sz="2800" i="1" dirty="0" smtClean="0">
                <a:solidFill>
                  <a:srgbClr val="FF0000"/>
                </a:solidFill>
              </a:rPr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je přírodní společenství, které nám</a:t>
            </a:r>
          </a:p>
          <a:p>
            <a:pPr marL="0" indent="0">
              <a:buNone/>
            </a:pPr>
            <a:r>
              <a:rPr lang="cs-CZ" sz="2800" dirty="0">
                <a:solidFill>
                  <a:srgbClr val="FF0000"/>
                </a:solidFill>
              </a:rPr>
              <a:t>p</a:t>
            </a:r>
            <a:r>
              <a:rPr lang="cs-CZ" sz="2800" dirty="0" smtClean="0">
                <a:solidFill>
                  <a:srgbClr val="FF0000"/>
                </a:solidFill>
              </a:rPr>
              <a:t>oskytuje kyslík, zásobu vody, dřevo </a:t>
            </a:r>
          </a:p>
          <a:p>
            <a:pPr marL="0" indent="0">
              <a:buNone/>
            </a:pPr>
            <a:r>
              <a:rPr lang="cs-CZ" sz="2800" dirty="0">
                <a:solidFill>
                  <a:srgbClr val="FF0000"/>
                </a:solidFill>
              </a:rPr>
              <a:t>a</a:t>
            </a:r>
            <a:r>
              <a:rPr lang="cs-CZ" sz="2800" dirty="0" smtClean="0">
                <a:solidFill>
                  <a:srgbClr val="FF0000"/>
                </a:solidFill>
              </a:rPr>
              <a:t> místo k odpočinku. </a:t>
            </a:r>
          </a:p>
          <a:p>
            <a:pPr marL="0" indent="0">
              <a:buNone/>
            </a:pPr>
            <a:endParaRPr lang="cs-CZ" sz="28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Jak se v lese </a:t>
            </a:r>
            <a:r>
              <a:rPr lang="cs-CZ" sz="2800" b="1" i="1" dirty="0" smtClean="0">
                <a:solidFill>
                  <a:srgbClr val="FF0000"/>
                </a:solidFill>
              </a:rPr>
              <a:t>chováme</a:t>
            </a:r>
            <a:r>
              <a:rPr lang="cs-CZ" sz="2800" b="1" dirty="0" smtClean="0">
                <a:solidFill>
                  <a:srgbClr val="FF0000"/>
                </a:solidFill>
              </a:rPr>
              <a:t> a čím ho </a:t>
            </a:r>
            <a:r>
              <a:rPr lang="cs-CZ" sz="2800" b="1" i="1" dirty="0" smtClean="0">
                <a:solidFill>
                  <a:srgbClr val="FF0000"/>
                </a:solidFill>
              </a:rPr>
              <a:t>chráníme?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Co poznáme z </a:t>
            </a:r>
            <a:r>
              <a:rPr lang="cs-CZ" sz="2800" b="1" i="1" dirty="0" smtClean="0">
                <a:solidFill>
                  <a:srgbClr val="FF0000"/>
                </a:solidFill>
              </a:rPr>
              <a:t>pařezu</a:t>
            </a:r>
            <a:r>
              <a:rPr lang="cs-CZ" sz="2800" b="1" i="1" dirty="0">
                <a:solidFill>
                  <a:srgbClr val="FF0000"/>
                </a:solidFill>
              </a:rPr>
              <a:t>?</a:t>
            </a:r>
            <a:endParaRPr lang="cs-CZ" sz="2800" b="1" i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800" b="1" i="1" dirty="0" smtClean="0">
                <a:solidFill>
                  <a:srgbClr val="FF0000"/>
                </a:solidFill>
              </a:rPr>
              <a:t>POZOR - </a:t>
            </a:r>
            <a:r>
              <a:rPr lang="cs-CZ" sz="2800" dirty="0" smtClean="0">
                <a:solidFill>
                  <a:srgbClr val="FF0000"/>
                </a:solidFill>
              </a:rPr>
              <a:t>na jedovaté houby, rostliny a některé  živočichy!</a:t>
            </a:r>
            <a:endParaRPr lang="cs-CZ" sz="2800" b="1" i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3074" name="Picture 2" descr="C:\Users\08GM\AppData\Local\Microsoft\Windows\Temporary Internet Files\Content.IE5\DE4CGPLA\MP90040111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1543" y="4014"/>
            <a:ext cx="2496312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08GM\AppData\Local\Microsoft\Windows\Temporary Internet Files\Content.IE5\AM1I8PN9\MC90008815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0942" y="4834041"/>
            <a:ext cx="1733146" cy="20606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8GM\AppData\Local\Microsoft\Windows\Temporary Internet Files\Content.IE5\HYLTD0DE\MC90019327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749371"/>
            <a:ext cx="1831738" cy="21086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8GM\AppData\Local\Microsoft\Windows\Temporary Internet Files\Content.IE5\S7687CZ2\MC900435276[1].wm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919149"/>
            <a:ext cx="2793794" cy="1576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641297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83929" y="497544"/>
            <a:ext cx="4248472" cy="1143000"/>
          </a:xfrm>
        </p:spPr>
        <p:txBody>
          <a:bodyPr/>
          <a:lstStyle/>
          <a:p>
            <a:r>
              <a:rPr lang="cs-CZ" i="1" dirty="0" smtClean="0">
                <a:solidFill>
                  <a:srgbClr val="FF0000"/>
                </a:solidFill>
              </a:rPr>
              <a:t>Otázky na závěr</a:t>
            </a:r>
            <a:endParaRPr lang="cs-CZ" i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988840"/>
            <a:ext cx="8856984" cy="486916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1. Napiš letní měsíce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………………………………………………………</a:t>
            </a:r>
          </a:p>
          <a:p>
            <a:pPr marL="0" indent="0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2. Které plody sbíráme v létě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na zahradě …………………………………………………………..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v lese …………………………………………………………………..</a:t>
            </a:r>
          </a:p>
          <a:p>
            <a:pPr marL="0" indent="0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3. Jaké výrobky z polních plodin máte rádi?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……………………………………………………………………………....</a:t>
            </a: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2051" name="Picture 3" descr="C:\Users\08GM\AppData\Local\Microsoft\Windows\Temporary Internet Files\Content.IE5\S7687CZ2\MC90019089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5818" y="-12220"/>
            <a:ext cx="2679035" cy="33055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08GM\AppData\Local\Microsoft\Windows\Temporary Internet Files\Content.IE5\HYLTD0DE\MC90043797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88640"/>
            <a:ext cx="1876425" cy="16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478990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Motiv1">
  <a:themeElements>
    <a:clrScheme name="Vlastní 3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FFF00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Motiv1</Template>
  <TotalTime>154</TotalTime>
  <Words>190</Words>
  <Application>Microsoft Office PowerPoint</Application>
  <PresentationFormat>Předvádění na obrazovce (4:3)</PresentationFormat>
  <Paragraphs>37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Motiv1</vt:lpstr>
      <vt:lpstr>Prezentace aplikace PowerPoint</vt:lpstr>
      <vt:lpstr>LÉTO NA LOUCE</vt:lpstr>
      <vt:lpstr>Co už známe</vt:lpstr>
      <vt:lpstr>LÉTO V LESE</vt:lpstr>
      <vt:lpstr>Otázky na závěr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LÉTO NA LOUCE</dc:title>
  <dc:creator>08GM</dc:creator>
  <cp:lastModifiedBy>08GM</cp:lastModifiedBy>
  <cp:revision>17</cp:revision>
  <dcterms:created xsi:type="dcterms:W3CDTF">2012-10-28T07:50:42Z</dcterms:created>
  <dcterms:modified xsi:type="dcterms:W3CDTF">2013-02-04T20:23:02Z</dcterms:modified>
</cp:coreProperties>
</file>