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69" r:id="rId2"/>
    <p:sldId id="268" r:id="rId3"/>
    <p:sldId id="259" r:id="rId4"/>
    <p:sldId id="260" r:id="rId5"/>
    <p:sldId id="258" r:id="rId6"/>
    <p:sldId id="262" r:id="rId7"/>
    <p:sldId id="263" r:id="rId8"/>
    <p:sldId id="261" r:id="rId9"/>
    <p:sldId id="265" r:id="rId10"/>
    <p:sldId id="266" r:id="rId11"/>
    <p:sldId id="267" r:id="rId12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1074" y="7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vytleskají slovo po slabikách, určí počet slabik, naznačí slabiky obloučky</a:t>
            </a:r>
          </a:p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určují postavení hlásek ve slabikách /na začátku, uprostřed a na konci slabiky/</a:t>
            </a:r>
          </a:p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 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stupni ZŠ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Práce s mřížkami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analýza a syntéza slabik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opakování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snímků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539552" y="249289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Pojmenuj obrázek, rozděl slovo na slabiky, vyznač slabiky obloučkem a doplň písmena do mřížky.</a:t>
            </a:r>
            <a:endParaRPr lang="cs-CZ" sz="2800" dirty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293096"/>
            <a:ext cx="8820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971600" y="764704"/>
            <a:ext cx="6192688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511660" y="15207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735796" y="15207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959932" y="15207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5184068" y="15207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6408204" y="152078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4716016" y="764704"/>
            <a:ext cx="7200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 descr="C:\Users\pernikova\AppData\Local\Microsoft\Windows\Temporary Internet Files\Content.IE5\YTDXSRQK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81300" y="2996953"/>
            <a:ext cx="2466764" cy="22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2483768" y="1124744"/>
            <a:ext cx="3672408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979712" y="162880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915816" y="162880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851920" y="162880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788024" y="1628800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divoká zvířata,Fotografie,objekty,profily,savci,sloni,zvířat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36912"/>
            <a:ext cx="2591569" cy="259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907704" y="1124744"/>
            <a:ext cx="4968552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2159732" y="180882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3239852" y="180882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4247964" y="180882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5256076" y="180882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923928" y="1124744"/>
            <a:ext cx="457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budovy,domky,dom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12976"/>
            <a:ext cx="2627932" cy="262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331640" y="980728"/>
            <a:ext cx="5904656" cy="136815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655676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663788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599892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608004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>
            <a:off x="5616116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6552220" y="166480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347864" y="980728"/>
            <a:ext cx="457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292080" y="980728"/>
            <a:ext cx="45719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digitální kamera,domácí elektronika,domácí videa,domácnost,kamery,PC,periferní zařízení,technologie,videokamer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9999" y="2780928"/>
            <a:ext cx="2710015" cy="2710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331640" y="692696"/>
            <a:ext cx="5976664" cy="151216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583668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591780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>
            <a:off x="3527884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535996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6228184" y="69269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5544108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6552220" y="1448780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3347864" y="692696"/>
            <a:ext cx="45719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220072" y="692696"/>
            <a:ext cx="72008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pernikova\AppData\Local\Microsoft\Windows\Temporary Internet Files\Content.IE5\846FQLKQ\MP9004031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4496928" cy="30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1331640" y="908720"/>
            <a:ext cx="5544616" cy="144016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5400000">
            <a:off x="1691680" y="16288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2843808" y="16288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16200000" flipH="1">
            <a:off x="3995936" y="16288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5076056" y="16288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6156176" y="1628800"/>
            <a:ext cx="14401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3563888" y="908720"/>
            <a:ext cx="45719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7" name="Picture 3" descr="C:\Users\pernikova\AppData\Local\Microsoft\Windows\Temporary Internet Files\Content.IE5\TEFX9RCO\MC9002508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71750">
            <a:off x="3801701" y="3068960"/>
            <a:ext cx="1540598" cy="2572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Obdélník 9"/>
          <p:cNvSpPr/>
          <p:nvPr/>
        </p:nvSpPr>
        <p:spPr>
          <a:xfrm>
            <a:off x="899592" y="980728"/>
            <a:ext cx="6768752" cy="158417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čára 11"/>
          <p:cNvCxnSpPr/>
          <p:nvPr/>
        </p:nvCxnSpPr>
        <p:spPr>
          <a:xfrm rot="5400000">
            <a:off x="1115616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5400000">
            <a:off x="2051720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2987824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3923928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4932040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5940152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6876256" y="177281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délník 34"/>
          <p:cNvSpPr/>
          <p:nvPr/>
        </p:nvSpPr>
        <p:spPr>
          <a:xfrm>
            <a:off x="2843808" y="980728"/>
            <a:ext cx="45719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724128" y="980728"/>
            <a:ext cx="45719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ukroví,fotografie,lízátka,objekty,pohoštěn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9527" y="3140969"/>
            <a:ext cx="28803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http://office.microsoft.com/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xmlns="" val="198710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595</TotalTime>
  <Words>195</Words>
  <Application>Microsoft Office PowerPoint</Application>
  <PresentationFormat>Předvádění na obrazovce (4:3)</PresentationFormat>
  <Paragraphs>51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 </vt:lpstr>
      <vt:lpstr> </vt:lpstr>
      <vt:lpstr> </vt:lpstr>
      <vt:lpstr> </vt:lpstr>
      <vt:lpstr> </vt:lpstr>
      <vt:lpstr> </vt:lpstr>
      <vt:lpstr> </vt:lpstr>
      <vt:lpstr> 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64</cp:revision>
  <dcterms:created xsi:type="dcterms:W3CDTF">2011-05-26T14:17:08Z</dcterms:created>
  <dcterms:modified xsi:type="dcterms:W3CDTF">2011-12-10T12:24:43Z</dcterms:modified>
</cp:coreProperties>
</file>