
<file path=[Content_Types].xml><?xml version="1.0" encoding="utf-8"?>
<Types xmlns="http://schemas.openxmlformats.org/package/2006/content-types">
  <Override PartName="/ppt/diagrams/colors22.xml" ContentType="application/vnd.openxmlformats-officedocument.drawingml.diagramColors+xml"/>
  <Override PartName="/ppt/slides/slide36.xml" ContentType="application/vnd.openxmlformats-officedocument.presentationml.slide+xml"/>
  <Override PartName="/ppt/diagrams/colors11.xml" ContentType="application/vnd.openxmlformats-officedocument.drawingml.diagramColors+xml"/>
  <Override PartName="/ppt/diagrams/data24.xml" ContentType="application/vnd.openxmlformats-officedocument.drawingml.diagramData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Override PartName="/ppt/diagrams/quickStyle28.xml" ContentType="application/vnd.openxmlformats-officedocument.drawingml.diagramStyle+xml"/>
  <Override PartName="/ppt/diagrams/drawing29.xml" ContentType="application/vnd.ms-office.drawingml.diagramDrawing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diagrams/quickStyle17.xml" ContentType="application/vnd.openxmlformats-officedocument.drawingml.diagramStyle+xml"/>
  <Override PartName="/ppt/diagrams/drawing18.xml" ContentType="application/vnd.ms-office.drawingml.diagramDrawing+xml"/>
  <Override PartName="/ppt/tableStyles.xml" ContentType="application/vnd.openxmlformats-officedocument.presentationml.tableStyles+xml"/>
  <Override PartName="/ppt/diagrams/layout17.xml" ContentType="application/vnd.openxmlformats-officedocument.drawingml.diagramLayout+xml"/>
  <Override PartName="/ppt/diagrams/layout28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rawing7.xml" ContentType="application/vnd.ms-office.drawingml.diagramDrawing+xml"/>
  <Override PartName="/ppt/diagrams/layout13.xml" ContentType="application/vnd.openxmlformats-officedocument.drawingml.diagramLayout+xml"/>
  <Override PartName="/ppt/diagrams/quickStyle20.xml" ContentType="application/vnd.openxmlformats-officedocument.drawingml.diagramStyle+xml"/>
  <Override PartName="/ppt/diagrams/drawing21.xml" ContentType="application/vnd.ms-office.drawingml.diagramDrawing+xml"/>
  <Override PartName="/ppt/diagrams/layout24.xml" ContentType="application/vnd.openxmlformats-officedocument.drawingml.diagramLayout+xml"/>
  <Override PartName="/ppt/diagrams/colors27.xml" ContentType="application/vnd.openxmlformats-officedocument.drawingml.diagramColors+xml"/>
  <Override PartName="/ppt/diagrams/data29.xml" ContentType="application/vnd.openxmlformats-officedocument.drawingml.diagramData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diagrams/colors4.xml" ContentType="application/vnd.openxmlformats-officedocument.drawingml.diagramColors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colors16.xml" ContentType="application/vnd.openxmlformats-officedocument.drawingml.diagramColors+xml"/>
  <Override PartName="/ppt/diagrams/data18.xml" ContentType="application/vnd.openxmlformats-officedocument.drawingml.diagramData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drawing3.xml" ContentType="application/vnd.ms-office.drawingml.diagramDrawing+xml"/>
  <Default Extension="png" ContentType="image/png"/>
  <Override PartName="/ppt/diagrams/colors12.xml" ContentType="application/vnd.openxmlformats-officedocument.drawingml.diagramColors+xml"/>
  <Override PartName="/ppt/diagrams/layout20.xml" ContentType="application/vnd.openxmlformats-officedocument.drawingml.diagramLayout+xml"/>
  <Override PartName="/ppt/diagrams/colors23.xml" ContentType="application/vnd.openxmlformats-officedocument.drawingml.diagramColors+xml"/>
  <Override PartName="/ppt/diagrams/data25.xml" ContentType="application/vnd.openxmlformats-officedocument.drawingml.diagramData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ata14.xml" ContentType="application/vnd.openxmlformats-officedocument.drawingml.diagramData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drawing19.xml" ContentType="application/vnd.ms-office.drawingml.diagramDrawing+xml"/>
  <Override PartName="/ppt/diagrams/data21.xml" ContentType="application/vnd.openxmlformats-officedocument.drawingml.diagramData+xml"/>
  <Override PartName="/ppt/diagrams/quickStyle29.xml" ContentType="application/vnd.openxmlformats-officedocument.drawingml.diagramStyle+xml"/>
  <Override PartName="/ppt/presentation.xml" ContentType="application/vnd.openxmlformats-officedocument.presentationml.presentation.main+xml"/>
  <Override PartName="/ppt/slides/slide22.xml" ContentType="application/vnd.openxmlformats-officedocument.presentationml.slide+xml"/>
  <Override PartName="/ppt/slideLayouts/slideLayout14.xml" ContentType="application/vnd.openxmlformats-officedocument.presentationml.slideLayout+xml"/>
  <Override PartName="/ppt/diagrams/layout6.xml" ContentType="application/vnd.openxmlformats-officedocument.drawingml.diagramLayout+xml"/>
  <Override PartName="/ppt/diagrams/data10.xml" ContentType="application/vnd.openxmlformats-officedocument.drawingml.diagramData+xml"/>
  <Override PartName="/ppt/diagrams/quickStyle18.xml" ContentType="application/vnd.openxmlformats-officedocument.drawingml.diagramStyle+xml"/>
  <Override PartName="/ppt/diagrams/layout29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40.xml" ContentType="application/vnd.openxmlformats-officedocument.presentationml.slide+xml"/>
  <Override PartName="/ppt/slideLayouts/slideLayout21.xml" ContentType="application/vnd.openxmlformats-officedocument.presentationml.slide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drawing15.xml" ContentType="application/vnd.ms-office.drawingml.diagramDrawing+xml"/>
  <Override PartName="/ppt/diagrams/layout18.xml" ContentType="application/vnd.openxmlformats-officedocument.drawingml.diagramLayout+xml"/>
  <Override PartName="/ppt/diagrams/quickStyle25.xml" ContentType="application/vnd.openxmlformats-officedocument.drawingml.diagramStyle+xml"/>
  <Override PartName="/ppt/diagrams/drawing26.xml" ContentType="application/vnd.ms-office.drawingml.diagramDrawing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rawing8.xml" ContentType="application/vnd.ms-office.drawingml.diagramDrawing+xml"/>
  <Override PartName="/ppt/diagrams/layout25.xml" ContentType="application/vnd.openxmlformats-officedocument.drawingml.diagramLayout+xml"/>
  <Override PartName="/ppt/diagrams/colors28.xml" ContentType="application/vnd.openxmlformats-officedocument.drawingml.diagramColors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diagrams/quickStyle21.xml" ContentType="application/vnd.openxmlformats-officedocument.drawingml.diagramStyle+xml"/>
  <Override PartName="/ppt/diagrams/drawing22.xml" ContentType="application/vnd.ms-office.drawingml.diagramDrawing+xml"/>
  <Override PartName="/ppt/diagrams/drawing4.xml" ContentType="application/vnd.ms-office.drawingml.diagramDrawing+xml"/>
  <Override PartName="/ppt/diagrams/data19.xml" ContentType="application/vnd.openxmlformats-officedocument.drawingml.diagramData+xml"/>
  <Override PartName="/ppt/diagrams/layout21.xml" ContentType="application/vnd.openxmlformats-officedocument.drawingml.diagramLayout+xml"/>
  <Override PartName="/ppt/diagrams/colors24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diagrams/data26.xml" ContentType="application/vnd.openxmlformats-officedocument.drawingml.diagramData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diagrams/data15.xml" ContentType="application/vnd.openxmlformats-officedocument.drawingml.diagramData+xml"/>
  <Override PartName="/ppt/diagrams/colors20.xml" ContentType="application/vnd.openxmlformats-officedocument.drawingml.diagramColors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Layouts/slideLayout15.xml" ContentType="application/vnd.openxmlformats-officedocument.presentationml.slideLayout+xml"/>
  <Override PartName="/ppt/diagrams/data11.xml" ContentType="application/vnd.openxmlformats-officedocument.drawingml.diagramData+xml"/>
  <Override PartName="/ppt/diagrams/quickStyle19.xml" ContentType="application/vnd.openxmlformats-officedocument.drawingml.diagramStyle+xml"/>
  <Override PartName="/ppt/diagrams/data22.xml" ContentType="application/vnd.openxmlformats-officedocument.drawingml.diagramData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Layouts/slideLayout22.xml" ContentType="application/vnd.openxmlformats-officedocument.presentationml.slideLayout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diagrams/quickStyle26.xml" ContentType="application/vnd.openxmlformats-officedocument.drawingml.diagramStyle+xml"/>
  <Override PartName="/ppt/diagrams/drawing27.xml" ContentType="application/vnd.ms-office.drawingml.diagramDrawing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drawing16.xml" ContentType="application/vnd.ms-office.drawingml.diagramDrawing+xml"/>
  <Override PartName="/ppt/diagrams/layout19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rawing9.xml" ContentType="application/vnd.ms-office.drawingml.diagramDrawing+xml"/>
  <Override PartName="/ppt/diagrams/layout15.xml" ContentType="application/vnd.openxmlformats-officedocument.drawingml.diagramLayout+xml"/>
  <Override PartName="/ppt/diagrams/quickStyle22.xml" ContentType="application/vnd.openxmlformats-officedocument.drawingml.diagramStyle+xml"/>
  <Override PartName="/ppt/diagrams/drawing23.xml" ContentType="application/vnd.ms-office.drawingml.diagramDrawing+xml"/>
  <Override PartName="/ppt/diagrams/layout26.xml" ContentType="application/vnd.openxmlformats-officedocument.drawingml.diagramLayout+xml"/>
  <Override PartName="/ppt/diagrams/colors29.xml" ContentType="application/vnd.openxmlformats-officedocument.drawingml.diagramColors+xml"/>
  <Override PartName="/ppt/diagrams/colors6.xml" ContentType="application/vnd.openxmlformats-officedocument.drawingml.diagramColors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diagrams/colors18.xml" ContentType="application/vnd.openxmlformats-officedocument.drawingml.diagramColors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diagrams/drawing5.xml" ContentType="application/vnd.ms-office.drawingml.diagramDrawing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layout22.xml" ContentType="application/vnd.openxmlformats-officedocument.drawingml.diagramLayout+xml"/>
  <Override PartName="/ppt/diagrams/colors25.xml" ContentType="application/vnd.openxmlformats-officedocument.drawingml.diagramColors+xml"/>
  <Override PartName="/ppt/diagrams/data27.xml" ContentType="application/vnd.openxmlformats-officedocument.drawingml.diagramData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data16.xml" ContentType="application/vnd.openxmlformats-officedocument.drawingml.diagramData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colors10.xml" ContentType="application/vnd.openxmlformats-officedocument.drawingml.diagramColors+xml"/>
  <Override PartName="/ppt/diagrams/colors21.xml" ContentType="application/vnd.openxmlformats-officedocument.drawingml.diagramColors+xml"/>
  <Override PartName="/ppt/diagrams/data23.xml" ContentType="application/vnd.openxmlformats-officedocument.drawingml.diagramData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data9.xml" ContentType="application/vnd.openxmlformats-officedocument.drawingml.diagramData+xml"/>
  <Override PartName="/ppt/diagrams/quickStyle16.xml" ContentType="application/vnd.openxmlformats-officedocument.drawingml.diagramStyle+xml"/>
  <Override PartName="/ppt/diagrams/drawing17.xml" ContentType="application/vnd.ms-office.drawingml.diagramDrawing+xml"/>
  <Override PartName="/ppt/diagrams/quickStyle27.xml" ContentType="application/vnd.openxmlformats-officedocument.drawingml.diagramStyle+xml"/>
  <Override PartName="/ppt/diagrams/drawing28.xml" ContentType="application/vnd.ms-office.drawingml.diagramDrawing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27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layout16.xml" ContentType="application/vnd.openxmlformats-officedocument.drawingml.diagramLayout+xml"/>
  <Override PartName="/ppt/diagrams/colors19.xml" ContentType="application/vnd.openxmlformats-officedocument.drawingml.diagramColors+xml"/>
  <Override PartName="/ppt/diagrams/quickStyle23.xml" ContentType="application/vnd.openxmlformats-officedocument.drawingml.diagramStyle+xml"/>
  <Override PartName="/ppt/diagrams/drawing24.xml" ContentType="application/vnd.ms-office.drawingml.diagramDrawing+xml"/>
  <Override PartName="/ppt/diagrams/drawing6.xml" ContentType="application/vnd.ms-office.drawingml.diagramDrawing+xml"/>
  <Override PartName="/ppt/diagrams/drawing20.xml" ContentType="application/vnd.ms-office.drawingml.diagramDrawing+xml"/>
  <Override PartName="/ppt/diagrams/layout23.xml" ContentType="application/vnd.openxmlformats-officedocument.drawingml.diagramLayout+xml"/>
  <Override PartName="/ppt/diagrams/colors26.xml" ContentType="application/vnd.openxmlformats-officedocument.drawingml.diagramColors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ppt/diagrams/data28.xml" ContentType="application/vnd.openxmlformats-officedocument.drawingml.diagramData+xml"/>
  <Override PartName="/ppt/slides/slide29.xml" ContentType="application/vnd.openxmlformats-officedocument.presentationml.slide+xml"/>
  <Override PartName="/ppt/diagrams/drawing2.xml" ContentType="application/vnd.ms-office.drawingml.diagramDrawing+xml"/>
  <Override PartName="/ppt/diagrams/data17.xml" ContentType="application/vnd.openxmlformats-officedocument.drawingml.diagramData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s/slide32.xml" ContentType="application/vnd.openxmlformats-officedocument.presentationml.slide+xml"/>
  <Override PartName="/ppt/diagrams/data20.xml" ContentType="application/vnd.openxmlformats-officedocument.drawingml.diagramData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quickStyle24.xml" ContentType="application/vnd.openxmlformats-officedocument.drawingml.diagramStyle+xml"/>
  <Override PartName="/ppt/diagrams/drawing25.xml" ContentType="application/vnd.ms-office.drawingml.diagramDrawing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48"/>
  </p:notesMasterIdLst>
  <p:sldIdLst>
    <p:sldId id="258" r:id="rId3"/>
    <p:sldId id="260" r:id="rId4"/>
    <p:sldId id="262" r:id="rId5"/>
    <p:sldId id="263" r:id="rId6"/>
    <p:sldId id="329" r:id="rId7"/>
    <p:sldId id="331" r:id="rId8"/>
    <p:sldId id="333" r:id="rId9"/>
    <p:sldId id="338" r:id="rId10"/>
    <p:sldId id="339" r:id="rId11"/>
    <p:sldId id="304" r:id="rId12"/>
    <p:sldId id="330" r:id="rId13"/>
    <p:sldId id="340" r:id="rId14"/>
    <p:sldId id="341" r:id="rId15"/>
    <p:sldId id="348" r:id="rId16"/>
    <p:sldId id="349" r:id="rId17"/>
    <p:sldId id="350" r:id="rId18"/>
    <p:sldId id="351" r:id="rId19"/>
    <p:sldId id="352" r:id="rId20"/>
    <p:sldId id="354" r:id="rId21"/>
    <p:sldId id="355" r:id="rId22"/>
    <p:sldId id="358" r:id="rId23"/>
    <p:sldId id="359" r:id="rId24"/>
    <p:sldId id="361" r:id="rId25"/>
    <p:sldId id="362" r:id="rId26"/>
    <p:sldId id="366" r:id="rId27"/>
    <p:sldId id="367" r:id="rId28"/>
    <p:sldId id="368" r:id="rId29"/>
    <p:sldId id="370" r:id="rId30"/>
    <p:sldId id="373" r:id="rId31"/>
    <p:sldId id="382" r:id="rId32"/>
    <p:sldId id="383" r:id="rId33"/>
    <p:sldId id="384" r:id="rId34"/>
    <p:sldId id="385" r:id="rId35"/>
    <p:sldId id="375" r:id="rId36"/>
    <p:sldId id="376" r:id="rId37"/>
    <p:sldId id="374" r:id="rId38"/>
    <p:sldId id="378" r:id="rId39"/>
    <p:sldId id="379" r:id="rId40"/>
    <p:sldId id="380" r:id="rId41"/>
    <p:sldId id="389" r:id="rId42"/>
    <p:sldId id="388" r:id="rId43"/>
    <p:sldId id="387" r:id="rId44"/>
    <p:sldId id="393" r:id="rId45"/>
    <p:sldId id="390" r:id="rId46"/>
    <p:sldId id="391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D2143D"/>
    <a:srgbClr val="663300"/>
    <a:srgbClr val="FF3300"/>
    <a:srgbClr val="FF6600"/>
    <a:srgbClr val="993300"/>
    <a:srgbClr val="77933C"/>
    <a:srgbClr val="FF0000"/>
    <a:srgbClr val="FFFF66"/>
    <a:srgbClr val="FF505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90" autoAdjust="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51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geomorfologie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reliéf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klima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inverze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úmoří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err="1" smtClean="0"/>
            <a:t>rozvodí</a:t>
          </a:r>
          <a:endParaRPr lang="cs-CZ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říční síť </a:t>
          </a:r>
          <a:endParaRPr lang="cs-CZ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vodní nádrž </a:t>
          </a:r>
          <a:endParaRPr lang="cs-CZ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půdní typ</a:t>
          </a:r>
          <a:endParaRPr lang="cs-CZ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půdní druh</a:t>
          </a:r>
          <a:endParaRPr lang="cs-CZ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počasí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vegetační stupeň</a:t>
          </a:r>
          <a:endParaRPr lang="cs-CZ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-126" custLinFactNeighborY="8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1163" custLinFactNeighborY="8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-126" custLinFactNeighborY="-28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1163" custLinFactNeighborY="34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F10608-F3C1-4889-BF67-825C919B0741}" type="presOf" srcId="{EC946AD9-0CA3-4444-A299-3735452357FC}" destId="{BAA9C6B7-595A-4370-8301-2396CE27676B}" srcOrd="0" destOrd="0" presId="urn:microsoft.com/office/officeart/2005/8/layout/default#1"/>
    <dgm:cxn modelId="{8CE5DB0D-F1CC-4B44-9DBF-AD2B5CC43FA0}" type="presOf" srcId="{8CABA663-F140-4381-A837-528457B523EF}" destId="{D9A0A614-79EC-42F7-A674-B82117D4894F}" srcOrd="0" destOrd="0" presId="urn:microsoft.com/office/officeart/2005/8/layout/default#1"/>
    <dgm:cxn modelId="{7CDEC687-7D5A-4E15-94A6-EACDE8BBFDD4}" type="presOf" srcId="{7D689C6D-215A-4061-950F-D2B50FE031ED}" destId="{3C5A676D-11A3-40AD-B0C0-98AA55E96A4D}" srcOrd="0" destOrd="0" presId="urn:microsoft.com/office/officeart/2005/8/layout/default#1"/>
    <dgm:cxn modelId="{EE2C0483-DB5D-48CA-85B9-4056D3486628}" type="presOf" srcId="{C68AB37A-53D0-4D22-A99A-2423E0AA25C6}" destId="{D130A27F-5689-4129-A5C8-1E2E8D1BAED4}" srcOrd="0" destOrd="0" presId="urn:microsoft.com/office/officeart/2005/8/layout/default#1"/>
    <dgm:cxn modelId="{0F8A6A63-8AC3-4D2D-A244-B149C0B03278}" type="presOf" srcId="{1EE2DD4F-7CF7-48E0-8C07-1B8F9C6DE597}" destId="{69BA46AD-DF0A-4BBD-9AEE-440738E97DD1}" srcOrd="0" destOrd="0" presId="urn:microsoft.com/office/officeart/2005/8/layout/default#1"/>
    <dgm:cxn modelId="{F67D95C0-2F17-4637-85B1-52706341971F}" type="presOf" srcId="{1BDE75C6-E49C-4C0D-9B54-AB332D07C5E8}" destId="{327274FD-849A-4253-A88C-49EA9C8EC748}" srcOrd="0" destOrd="0" presId="urn:microsoft.com/office/officeart/2005/8/layout/default#1"/>
    <dgm:cxn modelId="{B4381AAC-08F6-461B-AC18-0B0CB417115A}" type="presOf" srcId="{1E8D236F-3381-450A-8AC6-8A58F9383057}" destId="{D5B814DB-2B46-4BBC-98D8-8038F299A82F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9F1E31EA-CD85-45E6-807B-F31B931FE6A3}" type="presOf" srcId="{53967C97-45EB-4DD3-90B7-0B27D694F559}" destId="{12A3D154-DC56-44D7-ADBF-D1C4D58ED58A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35B089C3-6A83-49D4-83DC-FB29847FDA8D}" type="presOf" srcId="{7EBCF7C0-B995-460D-9CA3-BD8B3E69F3CB}" destId="{8C8086F4-EA7A-4DA8-B360-C7A5B3E6375F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FE3FE9A2-707A-43CF-B0D2-DF65F92C4EFC}" type="presOf" srcId="{0B3179CF-1808-4AF2-9A23-49E161367459}" destId="{7685899C-38FE-4CB4-8B7F-2C3F43DD35D1}" srcOrd="0" destOrd="0" presId="urn:microsoft.com/office/officeart/2005/8/layout/default#1"/>
    <dgm:cxn modelId="{34A839C9-DFF1-4C71-B0EB-88B90701092A}" type="presOf" srcId="{7064D6C3-D3C5-48BB-ABE8-9B6F4E5F0A72}" destId="{BC96A9CA-1CEB-4AF6-A87C-FBD3AB402411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601EE1B6-313B-44BD-99D0-869BB80687EF}" type="presOf" srcId="{6D29609A-A390-414B-A1D1-B8FB6AD99EA0}" destId="{A33118F3-006D-4DE0-85D7-BEF5B6ED5873}" srcOrd="0" destOrd="0" presId="urn:microsoft.com/office/officeart/2005/8/layout/default#1"/>
    <dgm:cxn modelId="{48031084-490C-454D-B860-5A6557E804FA}" type="presOf" srcId="{0E767B01-13C3-462A-A480-36847BE14600}" destId="{802AFF8F-A710-40F3-A00D-100F373737B8}" srcOrd="0" destOrd="0" presId="urn:microsoft.com/office/officeart/2005/8/layout/default#1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0A4A7CEA-7C53-4C9A-9890-683E97233EA6}" type="presParOf" srcId="{3C5A676D-11A3-40AD-B0C0-98AA55E96A4D}" destId="{A33118F3-006D-4DE0-85D7-BEF5B6ED5873}" srcOrd="0" destOrd="0" presId="urn:microsoft.com/office/officeart/2005/8/layout/default#1"/>
    <dgm:cxn modelId="{6BD773AF-410D-40BF-B03C-64DEA71F5AE7}" type="presParOf" srcId="{3C5A676D-11A3-40AD-B0C0-98AA55E96A4D}" destId="{ED37F170-9829-48EA-8EBA-6F9CF988D086}" srcOrd="1" destOrd="0" presId="urn:microsoft.com/office/officeart/2005/8/layout/default#1"/>
    <dgm:cxn modelId="{9CD926C9-591C-4EC5-ACB6-71C0FB14BB78}" type="presParOf" srcId="{3C5A676D-11A3-40AD-B0C0-98AA55E96A4D}" destId="{7685899C-38FE-4CB4-8B7F-2C3F43DD35D1}" srcOrd="2" destOrd="0" presId="urn:microsoft.com/office/officeart/2005/8/layout/default#1"/>
    <dgm:cxn modelId="{776C882B-48C8-4F57-AEFE-14BAE7E351D5}" type="presParOf" srcId="{3C5A676D-11A3-40AD-B0C0-98AA55E96A4D}" destId="{853257FC-53A7-41E2-A65B-84FCEABD6802}" srcOrd="3" destOrd="0" presId="urn:microsoft.com/office/officeart/2005/8/layout/default#1"/>
    <dgm:cxn modelId="{E567D516-4512-439F-A32B-6DDEB3A36F39}" type="presParOf" srcId="{3C5A676D-11A3-40AD-B0C0-98AA55E96A4D}" destId="{D130A27F-5689-4129-A5C8-1E2E8D1BAED4}" srcOrd="4" destOrd="0" presId="urn:microsoft.com/office/officeart/2005/8/layout/default#1"/>
    <dgm:cxn modelId="{CC66CF75-3C76-44E0-B6D4-4C7A620C931E}" type="presParOf" srcId="{3C5A676D-11A3-40AD-B0C0-98AA55E96A4D}" destId="{7AC5A7A6-39BB-4862-9179-92A64503AD24}" srcOrd="5" destOrd="0" presId="urn:microsoft.com/office/officeart/2005/8/layout/default#1"/>
    <dgm:cxn modelId="{5F5BF4E6-1E53-4FDE-84FB-3AF849BFF312}" type="presParOf" srcId="{3C5A676D-11A3-40AD-B0C0-98AA55E96A4D}" destId="{D9A0A614-79EC-42F7-A674-B82117D4894F}" srcOrd="6" destOrd="0" presId="urn:microsoft.com/office/officeart/2005/8/layout/default#1"/>
    <dgm:cxn modelId="{96C41F7B-28CE-4ED9-8F23-1EE8A537D05D}" type="presParOf" srcId="{3C5A676D-11A3-40AD-B0C0-98AA55E96A4D}" destId="{A2AD23F2-1FB6-4CB6-A59B-48DBACFA1E36}" srcOrd="7" destOrd="0" presId="urn:microsoft.com/office/officeart/2005/8/layout/default#1"/>
    <dgm:cxn modelId="{66E03DB2-86C1-46B5-A292-C25C38D3DBD0}" type="presParOf" srcId="{3C5A676D-11A3-40AD-B0C0-98AA55E96A4D}" destId="{327274FD-849A-4253-A88C-49EA9C8EC748}" srcOrd="8" destOrd="0" presId="urn:microsoft.com/office/officeart/2005/8/layout/default#1"/>
    <dgm:cxn modelId="{F6E516F6-8306-46B0-A231-EE7428E2A15B}" type="presParOf" srcId="{3C5A676D-11A3-40AD-B0C0-98AA55E96A4D}" destId="{BF9480DF-7708-4F28-AB36-28724565F072}" srcOrd="9" destOrd="0" presId="urn:microsoft.com/office/officeart/2005/8/layout/default#1"/>
    <dgm:cxn modelId="{36C02F34-D3E5-4DF1-A8A9-E88C1EEEED4E}" type="presParOf" srcId="{3C5A676D-11A3-40AD-B0C0-98AA55E96A4D}" destId="{69BA46AD-DF0A-4BBD-9AEE-440738E97DD1}" srcOrd="10" destOrd="0" presId="urn:microsoft.com/office/officeart/2005/8/layout/default#1"/>
    <dgm:cxn modelId="{D534EF67-64FC-454A-9751-AE0600093614}" type="presParOf" srcId="{3C5A676D-11A3-40AD-B0C0-98AA55E96A4D}" destId="{38C5E5AD-97B1-468F-8689-E19F00FEE7F1}" srcOrd="11" destOrd="0" presId="urn:microsoft.com/office/officeart/2005/8/layout/default#1"/>
    <dgm:cxn modelId="{CF347DC9-7FF8-4B79-9E7B-FF9A36E99E9E}" type="presParOf" srcId="{3C5A676D-11A3-40AD-B0C0-98AA55E96A4D}" destId="{12A3D154-DC56-44D7-ADBF-D1C4D58ED58A}" srcOrd="12" destOrd="0" presId="urn:microsoft.com/office/officeart/2005/8/layout/default#1"/>
    <dgm:cxn modelId="{9EB2AD4D-D25D-4512-BF5A-423E66F5751C}" type="presParOf" srcId="{3C5A676D-11A3-40AD-B0C0-98AA55E96A4D}" destId="{E9B9CFCC-83C0-4F3A-B471-7A937CB85CDA}" srcOrd="13" destOrd="0" presId="urn:microsoft.com/office/officeart/2005/8/layout/default#1"/>
    <dgm:cxn modelId="{644F7B33-0A2F-4F48-9CFA-7A90095DA357}" type="presParOf" srcId="{3C5A676D-11A3-40AD-B0C0-98AA55E96A4D}" destId="{BC96A9CA-1CEB-4AF6-A87C-FBD3AB402411}" srcOrd="14" destOrd="0" presId="urn:microsoft.com/office/officeart/2005/8/layout/default#1"/>
    <dgm:cxn modelId="{EA0834D6-1D64-4619-BFC2-4FE5A7D1B229}" type="presParOf" srcId="{3C5A676D-11A3-40AD-B0C0-98AA55E96A4D}" destId="{C7FAE7CC-78BC-43D4-AB69-7D7DF2438182}" srcOrd="15" destOrd="0" presId="urn:microsoft.com/office/officeart/2005/8/layout/default#1"/>
    <dgm:cxn modelId="{D74F62FF-583F-4737-BE58-5411DCF4D5F7}" type="presParOf" srcId="{3C5A676D-11A3-40AD-B0C0-98AA55E96A4D}" destId="{802AFF8F-A710-40F3-A00D-100F373737B8}" srcOrd="16" destOrd="0" presId="urn:microsoft.com/office/officeart/2005/8/layout/default#1"/>
    <dgm:cxn modelId="{D99173C4-1DCB-40A2-9CAF-64F7FDD59424}" type="presParOf" srcId="{3C5A676D-11A3-40AD-B0C0-98AA55E96A4D}" destId="{9D7449AA-C368-4B37-B1BC-B8324ED21AA6}" srcOrd="17" destOrd="0" presId="urn:microsoft.com/office/officeart/2005/8/layout/default#1"/>
    <dgm:cxn modelId="{1A077E7F-A01B-4485-8DA2-96138B3AC619}" type="presParOf" srcId="{3C5A676D-11A3-40AD-B0C0-98AA55E96A4D}" destId="{D5B814DB-2B46-4BBC-98D8-8038F299A82F}" srcOrd="18" destOrd="0" presId="urn:microsoft.com/office/officeart/2005/8/layout/default#1"/>
    <dgm:cxn modelId="{4C7989C0-17C1-450B-A3CD-F1640B08E9FD}" type="presParOf" srcId="{3C5A676D-11A3-40AD-B0C0-98AA55E96A4D}" destId="{0254AA83-F239-46A8-9A87-1EB1FB0B79F9}" srcOrd="19" destOrd="0" presId="urn:microsoft.com/office/officeart/2005/8/layout/default#1"/>
    <dgm:cxn modelId="{48E1C168-BAC5-428F-AB14-59607927C748}" type="presParOf" srcId="{3C5A676D-11A3-40AD-B0C0-98AA55E96A4D}" destId="{8C8086F4-EA7A-4DA8-B360-C7A5B3E6375F}" srcOrd="20" destOrd="0" presId="urn:microsoft.com/office/officeart/2005/8/layout/default#1"/>
    <dgm:cxn modelId="{324309E5-B927-4832-BBE5-44AE22C7CBE8}" type="presParOf" srcId="{3C5A676D-11A3-40AD-B0C0-98AA55E96A4D}" destId="{7CDB8853-AB58-43AB-A5CF-0A1BC771C5FE}" srcOrd="21" destOrd="0" presId="urn:microsoft.com/office/officeart/2005/8/layout/default#1"/>
    <dgm:cxn modelId="{80AF2E94-754C-45E2-88B7-B11F38DB55EA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89BBD4-E2B0-44A5-B19F-F1281F205C51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7D032FE-F2CD-41B2-BA71-1B264DF8041C}">
      <dgm:prSet phldrT="[Text]" phldr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 dirty="0"/>
        </a:p>
      </dgm:t>
    </dgm:pt>
    <dgm:pt modelId="{7415CFDA-8D00-4AEE-97B7-70D786B5BFF9}" type="parTrans" cxnId="{CAED05CC-4F8E-43E2-ABD6-B570BC60F49C}">
      <dgm:prSet/>
      <dgm:spPr/>
      <dgm:t>
        <a:bodyPr/>
        <a:lstStyle/>
        <a:p>
          <a:endParaRPr lang="cs-CZ"/>
        </a:p>
      </dgm:t>
    </dgm:pt>
    <dgm:pt modelId="{46F4A27C-682B-4C1A-885B-1B8BDC016AE6}" type="sibTrans" cxnId="{CAED05CC-4F8E-43E2-ABD6-B570BC60F49C}">
      <dgm:prSet/>
      <dgm:spPr/>
      <dgm:t>
        <a:bodyPr/>
        <a:lstStyle/>
        <a:p>
          <a:endParaRPr lang="cs-CZ"/>
        </a:p>
      </dgm:t>
    </dgm:pt>
    <dgm:pt modelId="{AE9A7712-F484-4773-9B2C-8DD935E6C85F}">
      <dgm:prSet phldrT="[Text]" phldr="1"/>
      <dgm:spPr>
        <a:solidFill>
          <a:schemeClr val="accent6">
            <a:lumMod val="20000"/>
            <a:lumOff val="80000"/>
            <a:alpha val="90000"/>
          </a:schemeClr>
        </a:solidFill>
      </dgm:spPr>
      <dgm:t>
        <a:bodyPr/>
        <a:lstStyle/>
        <a:p>
          <a:endParaRPr lang="cs-CZ" dirty="0"/>
        </a:p>
      </dgm:t>
    </dgm:pt>
    <dgm:pt modelId="{DE9CF90D-EBAA-4BA3-BEA3-8DA12E5104F1}" type="parTrans" cxnId="{EF3FBEA2-944C-42F8-9D6C-5DA5957B7555}">
      <dgm:prSet/>
      <dgm:spPr/>
      <dgm:t>
        <a:bodyPr/>
        <a:lstStyle/>
        <a:p>
          <a:endParaRPr lang="cs-CZ"/>
        </a:p>
      </dgm:t>
    </dgm:pt>
    <dgm:pt modelId="{5112F580-E30B-4F7C-AA4B-4A2A60F7E242}" type="sibTrans" cxnId="{EF3FBEA2-944C-42F8-9D6C-5DA5957B7555}">
      <dgm:prSet/>
      <dgm:spPr/>
      <dgm:t>
        <a:bodyPr/>
        <a:lstStyle/>
        <a:p>
          <a:endParaRPr lang="cs-CZ"/>
        </a:p>
      </dgm:t>
    </dgm:pt>
    <dgm:pt modelId="{D16F7FF1-F515-40DE-82CC-054D6775544E}" type="pres">
      <dgm:prSet presAssocID="{6789BBD4-E2B0-44A5-B19F-F1281F205C5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9064B7-B562-47A7-84BA-1398699F31E2}" type="pres">
      <dgm:prSet presAssocID="{27D032FE-F2CD-41B2-BA71-1B264DF8041C}" presName="vertFlow" presStyleCnt="0"/>
      <dgm:spPr/>
    </dgm:pt>
    <dgm:pt modelId="{6DC34AE5-E1E4-4EE1-97D6-3857EB9A9AD2}" type="pres">
      <dgm:prSet presAssocID="{27D032FE-F2CD-41B2-BA71-1B264DF8041C}" presName="header" presStyleLbl="node1" presStyleIdx="0" presStyleCnt="1"/>
      <dgm:spPr/>
      <dgm:t>
        <a:bodyPr/>
        <a:lstStyle/>
        <a:p>
          <a:endParaRPr lang="cs-CZ"/>
        </a:p>
      </dgm:t>
    </dgm:pt>
    <dgm:pt modelId="{DA756037-79D4-46AD-8423-A77FC6708E89}" type="pres">
      <dgm:prSet presAssocID="{DE9CF90D-EBAA-4BA3-BEA3-8DA12E5104F1}" presName="parTrans" presStyleLbl="sibTrans2D1" presStyleIdx="0" presStyleCnt="1"/>
      <dgm:spPr/>
      <dgm:t>
        <a:bodyPr/>
        <a:lstStyle/>
        <a:p>
          <a:endParaRPr lang="cs-CZ"/>
        </a:p>
      </dgm:t>
    </dgm:pt>
    <dgm:pt modelId="{5E3F7961-83A3-49ED-A3D1-49C768C8FF19}" type="pres">
      <dgm:prSet presAssocID="{AE9A7712-F484-4773-9B2C-8DD935E6C85F}" presName="child" presStyleLbl="alignAccFollow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3FBEA2-944C-42F8-9D6C-5DA5957B7555}" srcId="{27D032FE-F2CD-41B2-BA71-1B264DF8041C}" destId="{AE9A7712-F484-4773-9B2C-8DD935E6C85F}" srcOrd="0" destOrd="0" parTransId="{DE9CF90D-EBAA-4BA3-BEA3-8DA12E5104F1}" sibTransId="{5112F580-E30B-4F7C-AA4B-4A2A60F7E242}"/>
    <dgm:cxn modelId="{42B25B08-D99F-4BB3-97AA-34323AF805B0}" type="presOf" srcId="{27D032FE-F2CD-41B2-BA71-1B264DF8041C}" destId="{6DC34AE5-E1E4-4EE1-97D6-3857EB9A9AD2}" srcOrd="0" destOrd="0" presId="urn:microsoft.com/office/officeart/2005/8/layout/lProcess1"/>
    <dgm:cxn modelId="{CAED05CC-4F8E-43E2-ABD6-B570BC60F49C}" srcId="{6789BBD4-E2B0-44A5-B19F-F1281F205C51}" destId="{27D032FE-F2CD-41B2-BA71-1B264DF8041C}" srcOrd="0" destOrd="0" parTransId="{7415CFDA-8D00-4AEE-97B7-70D786B5BFF9}" sibTransId="{46F4A27C-682B-4C1A-885B-1B8BDC016AE6}"/>
    <dgm:cxn modelId="{71E21DCD-2B6D-4A6B-B0AF-2B4C574CC1A0}" type="presOf" srcId="{DE9CF90D-EBAA-4BA3-BEA3-8DA12E5104F1}" destId="{DA756037-79D4-46AD-8423-A77FC6708E89}" srcOrd="0" destOrd="0" presId="urn:microsoft.com/office/officeart/2005/8/layout/lProcess1"/>
    <dgm:cxn modelId="{5D5B7120-F6E6-4437-A75B-CE408C07029E}" type="presOf" srcId="{AE9A7712-F484-4773-9B2C-8DD935E6C85F}" destId="{5E3F7961-83A3-49ED-A3D1-49C768C8FF19}" srcOrd="0" destOrd="0" presId="urn:microsoft.com/office/officeart/2005/8/layout/lProcess1"/>
    <dgm:cxn modelId="{A4FCE1F1-ACA8-4010-8B64-DE4178EF87F9}" type="presOf" srcId="{6789BBD4-E2B0-44A5-B19F-F1281F205C51}" destId="{D16F7FF1-F515-40DE-82CC-054D6775544E}" srcOrd="0" destOrd="0" presId="urn:microsoft.com/office/officeart/2005/8/layout/lProcess1"/>
    <dgm:cxn modelId="{8F71FFB9-D183-48D4-8E68-B4168001F762}" type="presParOf" srcId="{D16F7FF1-F515-40DE-82CC-054D6775544E}" destId="{789064B7-B562-47A7-84BA-1398699F31E2}" srcOrd="0" destOrd="0" presId="urn:microsoft.com/office/officeart/2005/8/layout/lProcess1"/>
    <dgm:cxn modelId="{2B633D7E-8118-41B0-86E7-DD8200E411D1}" type="presParOf" srcId="{789064B7-B562-47A7-84BA-1398699F31E2}" destId="{6DC34AE5-E1E4-4EE1-97D6-3857EB9A9AD2}" srcOrd="0" destOrd="0" presId="urn:microsoft.com/office/officeart/2005/8/layout/lProcess1"/>
    <dgm:cxn modelId="{B86B0B56-4F56-4BA2-80DC-0C522B2DD1AE}" type="presParOf" srcId="{789064B7-B562-47A7-84BA-1398699F31E2}" destId="{DA756037-79D4-46AD-8423-A77FC6708E89}" srcOrd="1" destOrd="0" presId="urn:microsoft.com/office/officeart/2005/8/layout/lProcess1"/>
    <dgm:cxn modelId="{65164B37-2C0D-403B-9FF6-DF1E732CF34A}" type="presParOf" srcId="{789064B7-B562-47A7-84BA-1398699F31E2}" destId="{5E3F7961-83A3-49ED-A3D1-49C768C8FF19}" srcOrd="2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89BBD4-E2B0-44A5-B19F-F1281F205C51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7D032FE-F2CD-41B2-BA71-1B264DF8041C}">
      <dgm:prSet phldrT="[Text]" phldr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 dirty="0"/>
        </a:p>
      </dgm:t>
    </dgm:pt>
    <dgm:pt modelId="{7415CFDA-8D00-4AEE-97B7-70D786B5BFF9}" type="parTrans" cxnId="{CAED05CC-4F8E-43E2-ABD6-B570BC60F49C}">
      <dgm:prSet/>
      <dgm:spPr/>
      <dgm:t>
        <a:bodyPr/>
        <a:lstStyle/>
        <a:p>
          <a:endParaRPr lang="cs-CZ"/>
        </a:p>
      </dgm:t>
    </dgm:pt>
    <dgm:pt modelId="{46F4A27C-682B-4C1A-885B-1B8BDC016AE6}" type="sibTrans" cxnId="{CAED05CC-4F8E-43E2-ABD6-B570BC60F49C}">
      <dgm:prSet/>
      <dgm:spPr/>
      <dgm:t>
        <a:bodyPr/>
        <a:lstStyle/>
        <a:p>
          <a:endParaRPr lang="cs-CZ"/>
        </a:p>
      </dgm:t>
    </dgm:pt>
    <dgm:pt modelId="{AE9A7712-F484-4773-9B2C-8DD935E6C85F}">
      <dgm:prSet phldrT="[Text]" phldr="1"/>
      <dgm:spPr>
        <a:solidFill>
          <a:schemeClr val="accent6">
            <a:lumMod val="20000"/>
            <a:lumOff val="80000"/>
            <a:alpha val="90000"/>
          </a:schemeClr>
        </a:solidFill>
      </dgm:spPr>
      <dgm:t>
        <a:bodyPr/>
        <a:lstStyle/>
        <a:p>
          <a:endParaRPr lang="cs-CZ" dirty="0"/>
        </a:p>
      </dgm:t>
    </dgm:pt>
    <dgm:pt modelId="{DE9CF90D-EBAA-4BA3-BEA3-8DA12E5104F1}" type="parTrans" cxnId="{EF3FBEA2-944C-42F8-9D6C-5DA5957B7555}">
      <dgm:prSet/>
      <dgm:spPr/>
      <dgm:t>
        <a:bodyPr/>
        <a:lstStyle/>
        <a:p>
          <a:endParaRPr lang="cs-CZ"/>
        </a:p>
      </dgm:t>
    </dgm:pt>
    <dgm:pt modelId="{5112F580-E30B-4F7C-AA4B-4A2A60F7E242}" type="sibTrans" cxnId="{EF3FBEA2-944C-42F8-9D6C-5DA5957B7555}">
      <dgm:prSet/>
      <dgm:spPr/>
      <dgm:t>
        <a:bodyPr/>
        <a:lstStyle/>
        <a:p>
          <a:endParaRPr lang="cs-CZ"/>
        </a:p>
      </dgm:t>
    </dgm:pt>
    <dgm:pt modelId="{D16F7FF1-F515-40DE-82CC-054D6775544E}" type="pres">
      <dgm:prSet presAssocID="{6789BBD4-E2B0-44A5-B19F-F1281F205C5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9064B7-B562-47A7-84BA-1398699F31E2}" type="pres">
      <dgm:prSet presAssocID="{27D032FE-F2CD-41B2-BA71-1B264DF8041C}" presName="vertFlow" presStyleCnt="0"/>
      <dgm:spPr/>
    </dgm:pt>
    <dgm:pt modelId="{6DC34AE5-E1E4-4EE1-97D6-3857EB9A9AD2}" type="pres">
      <dgm:prSet presAssocID="{27D032FE-F2CD-41B2-BA71-1B264DF8041C}" presName="header" presStyleLbl="node1" presStyleIdx="0" presStyleCnt="1"/>
      <dgm:spPr/>
      <dgm:t>
        <a:bodyPr/>
        <a:lstStyle/>
        <a:p>
          <a:endParaRPr lang="cs-CZ"/>
        </a:p>
      </dgm:t>
    </dgm:pt>
    <dgm:pt modelId="{DA756037-79D4-46AD-8423-A77FC6708E89}" type="pres">
      <dgm:prSet presAssocID="{DE9CF90D-EBAA-4BA3-BEA3-8DA12E5104F1}" presName="parTrans" presStyleLbl="sibTrans2D1" presStyleIdx="0" presStyleCnt="1"/>
      <dgm:spPr/>
      <dgm:t>
        <a:bodyPr/>
        <a:lstStyle/>
        <a:p>
          <a:endParaRPr lang="cs-CZ"/>
        </a:p>
      </dgm:t>
    </dgm:pt>
    <dgm:pt modelId="{5E3F7961-83A3-49ED-A3D1-49C768C8FF19}" type="pres">
      <dgm:prSet presAssocID="{AE9A7712-F484-4773-9B2C-8DD935E6C85F}" presName="child" presStyleLbl="alignAccFollow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3FBEA2-944C-42F8-9D6C-5DA5957B7555}" srcId="{27D032FE-F2CD-41B2-BA71-1B264DF8041C}" destId="{AE9A7712-F484-4773-9B2C-8DD935E6C85F}" srcOrd="0" destOrd="0" parTransId="{DE9CF90D-EBAA-4BA3-BEA3-8DA12E5104F1}" sibTransId="{5112F580-E30B-4F7C-AA4B-4A2A60F7E242}"/>
    <dgm:cxn modelId="{EC7E2E6F-DA57-4F4C-9090-748F5DED83D4}" type="presOf" srcId="{6789BBD4-E2B0-44A5-B19F-F1281F205C51}" destId="{D16F7FF1-F515-40DE-82CC-054D6775544E}" srcOrd="0" destOrd="0" presId="urn:microsoft.com/office/officeart/2005/8/layout/lProcess1"/>
    <dgm:cxn modelId="{D045887E-1D0C-45B6-81BE-688AABD06EBE}" type="presOf" srcId="{DE9CF90D-EBAA-4BA3-BEA3-8DA12E5104F1}" destId="{DA756037-79D4-46AD-8423-A77FC6708E89}" srcOrd="0" destOrd="0" presId="urn:microsoft.com/office/officeart/2005/8/layout/lProcess1"/>
    <dgm:cxn modelId="{CAED05CC-4F8E-43E2-ABD6-B570BC60F49C}" srcId="{6789BBD4-E2B0-44A5-B19F-F1281F205C51}" destId="{27D032FE-F2CD-41B2-BA71-1B264DF8041C}" srcOrd="0" destOrd="0" parTransId="{7415CFDA-8D00-4AEE-97B7-70D786B5BFF9}" sibTransId="{46F4A27C-682B-4C1A-885B-1B8BDC016AE6}"/>
    <dgm:cxn modelId="{EF5FE756-B72A-42AA-AB3D-FE3368A5B7F1}" type="presOf" srcId="{AE9A7712-F484-4773-9B2C-8DD935E6C85F}" destId="{5E3F7961-83A3-49ED-A3D1-49C768C8FF19}" srcOrd="0" destOrd="0" presId="urn:microsoft.com/office/officeart/2005/8/layout/lProcess1"/>
    <dgm:cxn modelId="{50B67C7D-6B87-46E8-B7FF-EF6E90D985AC}" type="presOf" srcId="{27D032FE-F2CD-41B2-BA71-1B264DF8041C}" destId="{6DC34AE5-E1E4-4EE1-97D6-3857EB9A9AD2}" srcOrd="0" destOrd="0" presId="urn:microsoft.com/office/officeart/2005/8/layout/lProcess1"/>
    <dgm:cxn modelId="{C02994FC-25C2-4668-A9B9-98F8B8C0BF7F}" type="presParOf" srcId="{D16F7FF1-F515-40DE-82CC-054D6775544E}" destId="{789064B7-B562-47A7-84BA-1398699F31E2}" srcOrd="0" destOrd="0" presId="urn:microsoft.com/office/officeart/2005/8/layout/lProcess1"/>
    <dgm:cxn modelId="{C7D4DEAE-ECA7-4BA9-AE49-71265B3CC10E}" type="presParOf" srcId="{789064B7-B562-47A7-84BA-1398699F31E2}" destId="{6DC34AE5-E1E4-4EE1-97D6-3857EB9A9AD2}" srcOrd="0" destOrd="0" presId="urn:microsoft.com/office/officeart/2005/8/layout/lProcess1"/>
    <dgm:cxn modelId="{4D4FA497-040B-4538-8916-85F3BB5E91F2}" type="presParOf" srcId="{789064B7-B562-47A7-84BA-1398699F31E2}" destId="{DA756037-79D4-46AD-8423-A77FC6708E89}" srcOrd="1" destOrd="0" presId="urn:microsoft.com/office/officeart/2005/8/layout/lProcess1"/>
    <dgm:cxn modelId="{4803D4D3-5027-40FD-9B73-866A4F58858D}" type="presParOf" srcId="{789064B7-B562-47A7-84BA-1398699F31E2}" destId="{5E3F7961-83A3-49ED-A3D1-49C768C8FF19}" srcOrd="2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xmlns="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89BBD4-E2B0-44A5-B19F-F1281F205C51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7D032FE-F2CD-41B2-BA71-1B264DF8041C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cs-CZ" sz="2400" b="1" dirty="0" smtClean="0">
              <a:solidFill>
                <a:srgbClr val="FF0000"/>
              </a:solidFill>
            </a:rPr>
            <a:t>Sněžka</a:t>
          </a:r>
          <a:endParaRPr lang="cs-CZ" sz="2400" b="1" dirty="0">
            <a:solidFill>
              <a:srgbClr val="FF0000"/>
            </a:solidFill>
          </a:endParaRPr>
        </a:p>
      </dgm:t>
    </dgm:pt>
    <dgm:pt modelId="{7415CFDA-8D00-4AEE-97B7-70D786B5BFF9}" type="parTrans" cxnId="{CAED05CC-4F8E-43E2-ABD6-B570BC60F49C}">
      <dgm:prSet/>
      <dgm:spPr/>
      <dgm:t>
        <a:bodyPr/>
        <a:lstStyle/>
        <a:p>
          <a:endParaRPr lang="cs-CZ"/>
        </a:p>
      </dgm:t>
    </dgm:pt>
    <dgm:pt modelId="{46F4A27C-682B-4C1A-885B-1B8BDC016AE6}" type="sibTrans" cxnId="{CAED05CC-4F8E-43E2-ABD6-B570BC60F49C}">
      <dgm:prSet/>
      <dgm:spPr/>
      <dgm:t>
        <a:bodyPr/>
        <a:lstStyle/>
        <a:p>
          <a:endParaRPr lang="cs-CZ"/>
        </a:p>
      </dgm:t>
    </dgm:pt>
    <dgm:pt modelId="{AE9A7712-F484-4773-9B2C-8DD935E6C85F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  <a:effectLst/>
            </a:rPr>
            <a:t>1 602 m</a:t>
          </a:r>
          <a:endParaRPr lang="cs-CZ" sz="2400" dirty="0">
            <a:solidFill>
              <a:srgbClr val="FF0000"/>
            </a:solidFill>
            <a:effectLst/>
          </a:endParaRPr>
        </a:p>
      </dgm:t>
    </dgm:pt>
    <dgm:pt modelId="{DE9CF90D-EBAA-4BA3-BEA3-8DA12E5104F1}" type="parTrans" cxnId="{EF3FBEA2-944C-42F8-9D6C-5DA5957B7555}">
      <dgm:prSet/>
      <dgm:spPr/>
      <dgm:t>
        <a:bodyPr/>
        <a:lstStyle/>
        <a:p>
          <a:endParaRPr lang="cs-CZ"/>
        </a:p>
      </dgm:t>
    </dgm:pt>
    <dgm:pt modelId="{5112F580-E30B-4F7C-AA4B-4A2A60F7E242}" type="sibTrans" cxnId="{EF3FBEA2-944C-42F8-9D6C-5DA5957B7555}">
      <dgm:prSet/>
      <dgm:spPr/>
      <dgm:t>
        <a:bodyPr/>
        <a:lstStyle/>
        <a:p>
          <a:endParaRPr lang="cs-CZ"/>
        </a:p>
      </dgm:t>
    </dgm:pt>
    <dgm:pt modelId="{D16F7FF1-F515-40DE-82CC-054D6775544E}" type="pres">
      <dgm:prSet presAssocID="{6789BBD4-E2B0-44A5-B19F-F1281F205C5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9064B7-B562-47A7-84BA-1398699F31E2}" type="pres">
      <dgm:prSet presAssocID="{27D032FE-F2CD-41B2-BA71-1B264DF8041C}" presName="vertFlow" presStyleCnt="0"/>
      <dgm:spPr/>
    </dgm:pt>
    <dgm:pt modelId="{6DC34AE5-E1E4-4EE1-97D6-3857EB9A9AD2}" type="pres">
      <dgm:prSet presAssocID="{27D032FE-F2CD-41B2-BA71-1B264DF8041C}" presName="header" presStyleLbl="node1" presStyleIdx="0" presStyleCnt="1"/>
      <dgm:spPr/>
      <dgm:t>
        <a:bodyPr/>
        <a:lstStyle/>
        <a:p>
          <a:endParaRPr lang="cs-CZ"/>
        </a:p>
      </dgm:t>
    </dgm:pt>
    <dgm:pt modelId="{DA756037-79D4-46AD-8423-A77FC6708E89}" type="pres">
      <dgm:prSet presAssocID="{DE9CF90D-EBAA-4BA3-BEA3-8DA12E5104F1}" presName="parTrans" presStyleLbl="sibTrans2D1" presStyleIdx="0" presStyleCnt="1"/>
      <dgm:spPr/>
      <dgm:t>
        <a:bodyPr/>
        <a:lstStyle/>
        <a:p>
          <a:endParaRPr lang="cs-CZ"/>
        </a:p>
      </dgm:t>
    </dgm:pt>
    <dgm:pt modelId="{5E3F7961-83A3-49ED-A3D1-49C768C8FF19}" type="pres">
      <dgm:prSet presAssocID="{AE9A7712-F484-4773-9B2C-8DD935E6C85F}" presName="child" presStyleLbl="alignAccFollow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896031-44E8-4AEF-B68F-CD06290A02E5}" type="presOf" srcId="{6789BBD4-E2B0-44A5-B19F-F1281F205C51}" destId="{D16F7FF1-F515-40DE-82CC-054D6775544E}" srcOrd="0" destOrd="0" presId="urn:microsoft.com/office/officeart/2005/8/layout/lProcess1"/>
    <dgm:cxn modelId="{EF3FBEA2-944C-42F8-9D6C-5DA5957B7555}" srcId="{27D032FE-F2CD-41B2-BA71-1B264DF8041C}" destId="{AE9A7712-F484-4773-9B2C-8DD935E6C85F}" srcOrd="0" destOrd="0" parTransId="{DE9CF90D-EBAA-4BA3-BEA3-8DA12E5104F1}" sibTransId="{5112F580-E30B-4F7C-AA4B-4A2A60F7E242}"/>
    <dgm:cxn modelId="{13B96DD3-3DDF-497B-B130-FC52FAA6873A}" type="presOf" srcId="{DE9CF90D-EBAA-4BA3-BEA3-8DA12E5104F1}" destId="{DA756037-79D4-46AD-8423-A77FC6708E89}" srcOrd="0" destOrd="0" presId="urn:microsoft.com/office/officeart/2005/8/layout/lProcess1"/>
    <dgm:cxn modelId="{FCA6A069-E935-4C6D-BEF6-D16FCA3A3345}" type="presOf" srcId="{AE9A7712-F484-4773-9B2C-8DD935E6C85F}" destId="{5E3F7961-83A3-49ED-A3D1-49C768C8FF19}" srcOrd="0" destOrd="0" presId="urn:microsoft.com/office/officeart/2005/8/layout/lProcess1"/>
    <dgm:cxn modelId="{CAED05CC-4F8E-43E2-ABD6-B570BC60F49C}" srcId="{6789BBD4-E2B0-44A5-B19F-F1281F205C51}" destId="{27D032FE-F2CD-41B2-BA71-1B264DF8041C}" srcOrd="0" destOrd="0" parTransId="{7415CFDA-8D00-4AEE-97B7-70D786B5BFF9}" sibTransId="{46F4A27C-682B-4C1A-885B-1B8BDC016AE6}"/>
    <dgm:cxn modelId="{CF27C654-C8BA-4C52-A669-445F9583A58D}" type="presOf" srcId="{27D032FE-F2CD-41B2-BA71-1B264DF8041C}" destId="{6DC34AE5-E1E4-4EE1-97D6-3857EB9A9AD2}" srcOrd="0" destOrd="0" presId="urn:microsoft.com/office/officeart/2005/8/layout/lProcess1"/>
    <dgm:cxn modelId="{925BB76E-3F9A-450C-A34D-3E4EEBEF4246}" type="presParOf" srcId="{D16F7FF1-F515-40DE-82CC-054D6775544E}" destId="{789064B7-B562-47A7-84BA-1398699F31E2}" srcOrd="0" destOrd="0" presId="urn:microsoft.com/office/officeart/2005/8/layout/lProcess1"/>
    <dgm:cxn modelId="{E0E55ADC-412A-421D-9F1E-796C255B7F2B}" type="presParOf" srcId="{789064B7-B562-47A7-84BA-1398699F31E2}" destId="{6DC34AE5-E1E4-4EE1-97D6-3857EB9A9AD2}" srcOrd="0" destOrd="0" presId="urn:microsoft.com/office/officeart/2005/8/layout/lProcess1"/>
    <dgm:cxn modelId="{E094A781-A657-43A3-A2D2-19A1DF2EC3D2}" type="presParOf" srcId="{789064B7-B562-47A7-84BA-1398699F31E2}" destId="{DA756037-79D4-46AD-8423-A77FC6708E89}" srcOrd="1" destOrd="0" presId="urn:microsoft.com/office/officeart/2005/8/layout/lProcess1"/>
    <dgm:cxn modelId="{FC958439-E44C-49E6-9EB8-58C9C49CBD1E}" type="presParOf" srcId="{789064B7-B562-47A7-84BA-1398699F31E2}" destId="{5E3F7961-83A3-49ED-A3D1-49C768C8FF19}" srcOrd="2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789BBD4-E2B0-44A5-B19F-F1281F205C51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7D032FE-F2CD-41B2-BA71-1B264DF8041C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cs-CZ" sz="2400" b="1" dirty="0" smtClean="0">
              <a:solidFill>
                <a:srgbClr val="FF0000"/>
              </a:solidFill>
            </a:rPr>
            <a:t>Labe u Hřenska</a:t>
          </a:r>
          <a:endParaRPr lang="cs-CZ" sz="2400" b="1" dirty="0">
            <a:solidFill>
              <a:srgbClr val="FF0000"/>
            </a:solidFill>
          </a:endParaRPr>
        </a:p>
      </dgm:t>
    </dgm:pt>
    <dgm:pt modelId="{7415CFDA-8D00-4AEE-97B7-70D786B5BFF9}" type="parTrans" cxnId="{CAED05CC-4F8E-43E2-ABD6-B570BC60F49C}">
      <dgm:prSet/>
      <dgm:spPr/>
      <dgm:t>
        <a:bodyPr/>
        <a:lstStyle/>
        <a:p>
          <a:endParaRPr lang="cs-CZ"/>
        </a:p>
      </dgm:t>
    </dgm:pt>
    <dgm:pt modelId="{46F4A27C-682B-4C1A-885B-1B8BDC016AE6}" type="sibTrans" cxnId="{CAED05CC-4F8E-43E2-ABD6-B570BC60F49C}">
      <dgm:prSet/>
      <dgm:spPr/>
      <dgm:t>
        <a:bodyPr/>
        <a:lstStyle/>
        <a:p>
          <a:endParaRPr lang="cs-CZ"/>
        </a:p>
      </dgm:t>
    </dgm:pt>
    <dgm:pt modelId="{AE9A7712-F484-4773-9B2C-8DD935E6C85F}">
      <dgm:prSet phldrT="[Text]" custT="1"/>
      <dgm:spPr>
        <a:solidFill>
          <a:schemeClr val="accent6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115 m</a:t>
          </a:r>
          <a:endParaRPr lang="cs-CZ" sz="2400" dirty="0">
            <a:solidFill>
              <a:srgbClr val="FF0000"/>
            </a:solidFill>
          </a:endParaRPr>
        </a:p>
      </dgm:t>
    </dgm:pt>
    <dgm:pt modelId="{DE9CF90D-EBAA-4BA3-BEA3-8DA12E5104F1}" type="parTrans" cxnId="{EF3FBEA2-944C-42F8-9D6C-5DA5957B7555}">
      <dgm:prSet/>
      <dgm:spPr/>
      <dgm:t>
        <a:bodyPr/>
        <a:lstStyle/>
        <a:p>
          <a:endParaRPr lang="cs-CZ"/>
        </a:p>
      </dgm:t>
    </dgm:pt>
    <dgm:pt modelId="{5112F580-E30B-4F7C-AA4B-4A2A60F7E242}" type="sibTrans" cxnId="{EF3FBEA2-944C-42F8-9D6C-5DA5957B7555}">
      <dgm:prSet/>
      <dgm:spPr/>
      <dgm:t>
        <a:bodyPr/>
        <a:lstStyle/>
        <a:p>
          <a:endParaRPr lang="cs-CZ"/>
        </a:p>
      </dgm:t>
    </dgm:pt>
    <dgm:pt modelId="{D16F7FF1-F515-40DE-82CC-054D6775544E}" type="pres">
      <dgm:prSet presAssocID="{6789BBD4-E2B0-44A5-B19F-F1281F205C5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9064B7-B562-47A7-84BA-1398699F31E2}" type="pres">
      <dgm:prSet presAssocID="{27D032FE-F2CD-41B2-BA71-1B264DF8041C}" presName="vertFlow" presStyleCnt="0"/>
      <dgm:spPr/>
    </dgm:pt>
    <dgm:pt modelId="{6DC34AE5-E1E4-4EE1-97D6-3857EB9A9AD2}" type="pres">
      <dgm:prSet presAssocID="{27D032FE-F2CD-41B2-BA71-1B264DF8041C}" presName="header" presStyleLbl="node1" presStyleIdx="0" presStyleCnt="1"/>
      <dgm:spPr/>
      <dgm:t>
        <a:bodyPr/>
        <a:lstStyle/>
        <a:p>
          <a:endParaRPr lang="cs-CZ"/>
        </a:p>
      </dgm:t>
    </dgm:pt>
    <dgm:pt modelId="{DA756037-79D4-46AD-8423-A77FC6708E89}" type="pres">
      <dgm:prSet presAssocID="{DE9CF90D-EBAA-4BA3-BEA3-8DA12E5104F1}" presName="parTrans" presStyleLbl="sibTrans2D1" presStyleIdx="0" presStyleCnt="1"/>
      <dgm:spPr/>
      <dgm:t>
        <a:bodyPr/>
        <a:lstStyle/>
        <a:p>
          <a:endParaRPr lang="cs-CZ"/>
        </a:p>
      </dgm:t>
    </dgm:pt>
    <dgm:pt modelId="{5E3F7961-83A3-49ED-A3D1-49C768C8FF19}" type="pres">
      <dgm:prSet presAssocID="{AE9A7712-F484-4773-9B2C-8DD935E6C85F}" presName="child" presStyleLbl="alignAccFollow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3FBEA2-944C-42F8-9D6C-5DA5957B7555}" srcId="{27D032FE-F2CD-41B2-BA71-1B264DF8041C}" destId="{AE9A7712-F484-4773-9B2C-8DD935E6C85F}" srcOrd="0" destOrd="0" parTransId="{DE9CF90D-EBAA-4BA3-BEA3-8DA12E5104F1}" sibTransId="{5112F580-E30B-4F7C-AA4B-4A2A60F7E242}"/>
    <dgm:cxn modelId="{F4D77D62-8114-4455-8027-61750BFF9F0E}" type="presOf" srcId="{27D032FE-F2CD-41B2-BA71-1B264DF8041C}" destId="{6DC34AE5-E1E4-4EE1-97D6-3857EB9A9AD2}" srcOrd="0" destOrd="0" presId="urn:microsoft.com/office/officeart/2005/8/layout/lProcess1"/>
    <dgm:cxn modelId="{D0ADD6EF-CFFC-4EDA-AF7F-ABF552DC13EF}" type="presOf" srcId="{6789BBD4-E2B0-44A5-B19F-F1281F205C51}" destId="{D16F7FF1-F515-40DE-82CC-054D6775544E}" srcOrd="0" destOrd="0" presId="urn:microsoft.com/office/officeart/2005/8/layout/lProcess1"/>
    <dgm:cxn modelId="{CAED05CC-4F8E-43E2-ABD6-B570BC60F49C}" srcId="{6789BBD4-E2B0-44A5-B19F-F1281F205C51}" destId="{27D032FE-F2CD-41B2-BA71-1B264DF8041C}" srcOrd="0" destOrd="0" parTransId="{7415CFDA-8D00-4AEE-97B7-70D786B5BFF9}" sibTransId="{46F4A27C-682B-4C1A-885B-1B8BDC016AE6}"/>
    <dgm:cxn modelId="{12627F93-403F-4442-8B61-244F57B4EAFC}" type="presOf" srcId="{DE9CF90D-EBAA-4BA3-BEA3-8DA12E5104F1}" destId="{DA756037-79D4-46AD-8423-A77FC6708E89}" srcOrd="0" destOrd="0" presId="urn:microsoft.com/office/officeart/2005/8/layout/lProcess1"/>
    <dgm:cxn modelId="{A30CDFAE-7C25-4F39-A288-C0B2D5601F3D}" type="presOf" srcId="{AE9A7712-F484-4773-9B2C-8DD935E6C85F}" destId="{5E3F7961-83A3-49ED-A3D1-49C768C8FF19}" srcOrd="0" destOrd="0" presId="urn:microsoft.com/office/officeart/2005/8/layout/lProcess1"/>
    <dgm:cxn modelId="{63533BB8-40E5-4E3C-ADF1-607347E808E2}" type="presParOf" srcId="{D16F7FF1-F515-40DE-82CC-054D6775544E}" destId="{789064B7-B562-47A7-84BA-1398699F31E2}" srcOrd="0" destOrd="0" presId="urn:microsoft.com/office/officeart/2005/8/layout/lProcess1"/>
    <dgm:cxn modelId="{DDBB6C55-7F3D-4632-8B67-28813C0734B9}" type="presParOf" srcId="{789064B7-B562-47A7-84BA-1398699F31E2}" destId="{6DC34AE5-E1E4-4EE1-97D6-3857EB9A9AD2}" srcOrd="0" destOrd="0" presId="urn:microsoft.com/office/officeart/2005/8/layout/lProcess1"/>
    <dgm:cxn modelId="{67271370-C03F-44FC-AC18-A4A84BFDFE51}" type="presParOf" srcId="{789064B7-B562-47A7-84BA-1398699F31E2}" destId="{DA756037-79D4-46AD-8423-A77FC6708E89}" srcOrd="1" destOrd="0" presId="urn:microsoft.com/office/officeart/2005/8/layout/lProcess1"/>
    <dgm:cxn modelId="{323E5F69-72F8-4F54-BA69-9002B397C79A}" type="presParOf" srcId="{789064B7-B562-47A7-84BA-1398699F31E2}" destId="{5E3F7961-83A3-49ED-A3D1-49C768C8FF19}" srcOrd="2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xmlns="" relId="rId13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617ECD7-7F68-433C-B2BF-AB4E6B0563D1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A01B12E-54BC-4464-A21D-43B8906F501F}">
      <dgm:prSet phldrT="[Text]" phldr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dirty="0"/>
        </a:p>
      </dgm:t>
    </dgm:pt>
    <dgm:pt modelId="{F6E14563-7053-4197-ACD4-191B0C99848B}" type="parTrans" cxnId="{D368E6EF-C7BA-4F54-80E5-60342BB40F7D}">
      <dgm:prSet/>
      <dgm:spPr/>
      <dgm:t>
        <a:bodyPr/>
        <a:lstStyle/>
        <a:p>
          <a:endParaRPr lang="cs-CZ"/>
        </a:p>
      </dgm:t>
    </dgm:pt>
    <dgm:pt modelId="{A6F622B9-1E2D-4243-99C9-19F683CD2035}" type="sibTrans" cxnId="{D368E6EF-C7BA-4F54-80E5-60342BB40F7D}">
      <dgm:prSet/>
      <dgm:spPr/>
      <dgm:t>
        <a:bodyPr/>
        <a:lstStyle/>
        <a:p>
          <a:endParaRPr lang="cs-CZ"/>
        </a:p>
      </dgm:t>
    </dgm:pt>
    <dgm:pt modelId="{6D29AAC9-A3C9-4EFE-AE10-91899F60FF43}">
      <dgm:prSet phldrT="[Text]" phldr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dirty="0"/>
        </a:p>
      </dgm:t>
    </dgm:pt>
    <dgm:pt modelId="{4BDF5D1A-6C1A-4D20-8C70-702D56686A06}" type="parTrans" cxnId="{B36A18F5-8A34-4BF6-9D5B-9492D51789E2}">
      <dgm:prSet/>
      <dgm:spPr/>
      <dgm:t>
        <a:bodyPr/>
        <a:lstStyle/>
        <a:p>
          <a:endParaRPr lang="cs-CZ"/>
        </a:p>
      </dgm:t>
    </dgm:pt>
    <dgm:pt modelId="{60253AF5-1C1C-4A6F-AF9F-DB7CA7303588}" type="sibTrans" cxnId="{B36A18F5-8A34-4BF6-9D5B-9492D51789E2}">
      <dgm:prSet/>
      <dgm:spPr/>
      <dgm:t>
        <a:bodyPr/>
        <a:lstStyle/>
        <a:p>
          <a:endParaRPr lang="cs-CZ"/>
        </a:p>
      </dgm:t>
    </dgm:pt>
    <dgm:pt modelId="{31A965EB-09D1-4EC7-9500-3CD513DB20EA}">
      <dgm:prSet phldrT="[Text]" phldr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dirty="0"/>
        </a:p>
      </dgm:t>
    </dgm:pt>
    <dgm:pt modelId="{7C4EA054-91D7-44A0-AC03-8DBA852F646B}" type="parTrans" cxnId="{511ED3BF-FF82-4FB4-9468-34569EF7C894}">
      <dgm:prSet/>
      <dgm:spPr/>
      <dgm:t>
        <a:bodyPr/>
        <a:lstStyle/>
        <a:p>
          <a:endParaRPr lang="cs-CZ"/>
        </a:p>
      </dgm:t>
    </dgm:pt>
    <dgm:pt modelId="{64D863C9-D315-4CDA-9D4B-1E21255D41F3}" type="sibTrans" cxnId="{511ED3BF-FF82-4FB4-9468-34569EF7C894}">
      <dgm:prSet/>
      <dgm:spPr/>
      <dgm:t>
        <a:bodyPr/>
        <a:lstStyle/>
        <a:p>
          <a:endParaRPr lang="cs-CZ"/>
        </a:p>
      </dgm:t>
    </dgm:pt>
    <dgm:pt modelId="{C3C5404B-E36A-4A38-BDF6-1DFB58CE0FF4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/>
        </a:p>
      </dgm:t>
    </dgm:pt>
    <dgm:pt modelId="{16745BEA-E1CA-4CA5-A0F0-F1177F991CD7}" type="parTrans" cxnId="{27A031D3-51D8-46BD-A440-0CDF348CFB8B}">
      <dgm:prSet/>
      <dgm:spPr/>
      <dgm:t>
        <a:bodyPr/>
        <a:lstStyle/>
        <a:p>
          <a:endParaRPr lang="cs-CZ"/>
        </a:p>
      </dgm:t>
    </dgm:pt>
    <dgm:pt modelId="{C14E3527-6B10-4005-A2CF-A277B8EB75F0}" type="sibTrans" cxnId="{27A031D3-51D8-46BD-A440-0CDF348CFB8B}">
      <dgm:prSet/>
      <dgm:spPr/>
      <dgm:t>
        <a:bodyPr/>
        <a:lstStyle/>
        <a:p>
          <a:endParaRPr lang="cs-CZ"/>
        </a:p>
      </dgm:t>
    </dgm:pt>
    <dgm:pt modelId="{3F8551EE-283A-43D9-8B8B-8B06A8478655}" type="pres">
      <dgm:prSet presAssocID="{B617ECD7-7F68-433C-B2BF-AB4E6B0563D1}" presName="Name0" presStyleCnt="0">
        <dgm:presLayoutVars>
          <dgm:dir/>
          <dgm:resizeHandles val="exact"/>
        </dgm:presLayoutVars>
      </dgm:prSet>
      <dgm:spPr/>
    </dgm:pt>
    <dgm:pt modelId="{9421C71A-6102-4C64-A2F9-7A34810E5B19}" type="pres">
      <dgm:prSet presAssocID="{7A01B12E-54BC-4464-A21D-43B8906F501F}" presName="node" presStyleLbl="node1" presStyleIdx="0" presStyleCnt="4" custLinFactY="47426" custLinFactNeighborX="-838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97874-4795-4C24-A4C2-0A57B549974A}" type="pres">
      <dgm:prSet presAssocID="{A6F622B9-1E2D-4243-99C9-19F683CD2035}" presName="sibTrans" presStyleLbl="sibTrans2D1" presStyleIdx="0" presStyleCnt="3"/>
      <dgm:spPr/>
      <dgm:t>
        <a:bodyPr/>
        <a:lstStyle/>
        <a:p>
          <a:endParaRPr lang="cs-CZ"/>
        </a:p>
      </dgm:t>
    </dgm:pt>
    <dgm:pt modelId="{A0B0672F-26D2-4C6B-B8E9-89601F7B40A4}" type="pres">
      <dgm:prSet presAssocID="{A6F622B9-1E2D-4243-99C9-19F683CD2035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7C2B1FE7-F083-444D-B27C-AAB3BB8CF0E8}" type="pres">
      <dgm:prSet presAssocID="{6D29AAC9-A3C9-4EFE-AE10-91899F60FF43}" presName="node" presStyleLbl="node1" presStyleIdx="1" presStyleCnt="4" custLinFactY="44500" custLinFactNeighborX="-2113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E95416-7A54-46CC-9ED7-F17B63121AE6}" type="pres">
      <dgm:prSet presAssocID="{60253AF5-1C1C-4A6F-AF9F-DB7CA7303588}" presName="sibTrans" presStyleLbl="sibTrans2D1" presStyleIdx="1" presStyleCnt="3"/>
      <dgm:spPr/>
      <dgm:t>
        <a:bodyPr/>
        <a:lstStyle/>
        <a:p>
          <a:endParaRPr lang="cs-CZ"/>
        </a:p>
      </dgm:t>
    </dgm:pt>
    <dgm:pt modelId="{771ADE5A-5736-4A81-9A91-1FE81F07590A}" type="pres">
      <dgm:prSet presAssocID="{60253AF5-1C1C-4A6F-AF9F-DB7CA7303588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A3C7EB9C-8EB9-4FCD-BC51-92E7A68273E1}" type="pres">
      <dgm:prSet presAssocID="{31A965EB-09D1-4EC7-9500-3CD513DB20EA}" presName="node" presStyleLbl="node1" presStyleIdx="2" presStyleCnt="4" custLinFactY="44500" custLinFactNeighborX="-3389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EA7B86-707F-4903-85E8-69DFB261E79A}" type="pres">
      <dgm:prSet presAssocID="{64D863C9-D315-4CDA-9D4B-1E21255D41F3}" presName="sibTrans" presStyleLbl="sibTrans2D1" presStyleIdx="2" presStyleCnt="3"/>
      <dgm:spPr/>
      <dgm:t>
        <a:bodyPr/>
        <a:lstStyle/>
        <a:p>
          <a:endParaRPr lang="cs-CZ"/>
        </a:p>
      </dgm:t>
    </dgm:pt>
    <dgm:pt modelId="{C7C5F0FB-00E7-4447-A7AA-9F7BFBEA817C}" type="pres">
      <dgm:prSet presAssocID="{64D863C9-D315-4CDA-9D4B-1E21255D41F3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7A2D2B16-ADA5-4A54-8D99-9BA78B5773F0}" type="pres">
      <dgm:prSet presAssocID="{C3C5404B-E36A-4A38-BDF6-1DFB58CE0FF4}" presName="node" presStyleLbl="node1" presStyleIdx="3" presStyleCnt="4" custLinFactY="48463" custLinFactNeighborX="-465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A2905F-BB2B-4712-A06C-BE8D0AEECC52}" type="presOf" srcId="{A6F622B9-1E2D-4243-99C9-19F683CD2035}" destId="{A0B0672F-26D2-4C6B-B8E9-89601F7B40A4}" srcOrd="1" destOrd="0" presId="urn:microsoft.com/office/officeart/2005/8/layout/process1"/>
    <dgm:cxn modelId="{6B3D8494-511D-44A1-A47B-43CF4D4CAB63}" type="presOf" srcId="{C3C5404B-E36A-4A38-BDF6-1DFB58CE0FF4}" destId="{7A2D2B16-ADA5-4A54-8D99-9BA78B5773F0}" srcOrd="0" destOrd="0" presId="urn:microsoft.com/office/officeart/2005/8/layout/process1"/>
    <dgm:cxn modelId="{4AF4EB8E-BCB7-4737-9B84-2EA7293D643D}" type="presOf" srcId="{B617ECD7-7F68-433C-B2BF-AB4E6B0563D1}" destId="{3F8551EE-283A-43D9-8B8B-8B06A8478655}" srcOrd="0" destOrd="0" presId="urn:microsoft.com/office/officeart/2005/8/layout/process1"/>
    <dgm:cxn modelId="{3A42EA57-849B-4442-8505-680B8A4CA060}" type="presOf" srcId="{60253AF5-1C1C-4A6F-AF9F-DB7CA7303588}" destId="{4FE95416-7A54-46CC-9ED7-F17B63121AE6}" srcOrd="0" destOrd="0" presId="urn:microsoft.com/office/officeart/2005/8/layout/process1"/>
    <dgm:cxn modelId="{93F25FDD-DE26-4E30-AE69-D0B23170DFA0}" type="presOf" srcId="{31A965EB-09D1-4EC7-9500-3CD513DB20EA}" destId="{A3C7EB9C-8EB9-4FCD-BC51-92E7A68273E1}" srcOrd="0" destOrd="0" presId="urn:microsoft.com/office/officeart/2005/8/layout/process1"/>
    <dgm:cxn modelId="{F6310D6B-7593-46F3-9A8A-C9F7B4C00A2F}" type="presOf" srcId="{6D29AAC9-A3C9-4EFE-AE10-91899F60FF43}" destId="{7C2B1FE7-F083-444D-B27C-AAB3BB8CF0E8}" srcOrd="0" destOrd="0" presId="urn:microsoft.com/office/officeart/2005/8/layout/process1"/>
    <dgm:cxn modelId="{B36A18F5-8A34-4BF6-9D5B-9492D51789E2}" srcId="{B617ECD7-7F68-433C-B2BF-AB4E6B0563D1}" destId="{6D29AAC9-A3C9-4EFE-AE10-91899F60FF43}" srcOrd="1" destOrd="0" parTransId="{4BDF5D1A-6C1A-4D20-8C70-702D56686A06}" sibTransId="{60253AF5-1C1C-4A6F-AF9F-DB7CA7303588}"/>
    <dgm:cxn modelId="{539063C9-01F0-4796-B554-8A55A5DF352B}" type="presOf" srcId="{64D863C9-D315-4CDA-9D4B-1E21255D41F3}" destId="{C7C5F0FB-00E7-4447-A7AA-9F7BFBEA817C}" srcOrd="1" destOrd="0" presId="urn:microsoft.com/office/officeart/2005/8/layout/process1"/>
    <dgm:cxn modelId="{511ED3BF-FF82-4FB4-9468-34569EF7C894}" srcId="{B617ECD7-7F68-433C-B2BF-AB4E6B0563D1}" destId="{31A965EB-09D1-4EC7-9500-3CD513DB20EA}" srcOrd="2" destOrd="0" parTransId="{7C4EA054-91D7-44A0-AC03-8DBA852F646B}" sibTransId="{64D863C9-D315-4CDA-9D4B-1E21255D41F3}"/>
    <dgm:cxn modelId="{D368E6EF-C7BA-4F54-80E5-60342BB40F7D}" srcId="{B617ECD7-7F68-433C-B2BF-AB4E6B0563D1}" destId="{7A01B12E-54BC-4464-A21D-43B8906F501F}" srcOrd="0" destOrd="0" parTransId="{F6E14563-7053-4197-ACD4-191B0C99848B}" sibTransId="{A6F622B9-1E2D-4243-99C9-19F683CD2035}"/>
    <dgm:cxn modelId="{F60CCE7E-A0CF-4BB3-9705-41786FA629E7}" type="presOf" srcId="{60253AF5-1C1C-4A6F-AF9F-DB7CA7303588}" destId="{771ADE5A-5736-4A81-9A91-1FE81F07590A}" srcOrd="1" destOrd="0" presId="urn:microsoft.com/office/officeart/2005/8/layout/process1"/>
    <dgm:cxn modelId="{7A73359A-EF76-4818-A30A-7322F497D379}" type="presOf" srcId="{64D863C9-D315-4CDA-9D4B-1E21255D41F3}" destId="{34EA7B86-707F-4903-85E8-69DFB261E79A}" srcOrd="0" destOrd="0" presId="urn:microsoft.com/office/officeart/2005/8/layout/process1"/>
    <dgm:cxn modelId="{A69E44A9-CCA9-4232-9880-EDCD682EA054}" type="presOf" srcId="{A6F622B9-1E2D-4243-99C9-19F683CD2035}" destId="{4F997874-4795-4C24-A4C2-0A57B549974A}" srcOrd="0" destOrd="0" presId="urn:microsoft.com/office/officeart/2005/8/layout/process1"/>
    <dgm:cxn modelId="{94230BE8-4AF5-44A0-9C23-1623CF4B1E4F}" type="presOf" srcId="{7A01B12E-54BC-4464-A21D-43B8906F501F}" destId="{9421C71A-6102-4C64-A2F9-7A34810E5B19}" srcOrd="0" destOrd="0" presId="urn:microsoft.com/office/officeart/2005/8/layout/process1"/>
    <dgm:cxn modelId="{27A031D3-51D8-46BD-A440-0CDF348CFB8B}" srcId="{B617ECD7-7F68-433C-B2BF-AB4E6B0563D1}" destId="{C3C5404B-E36A-4A38-BDF6-1DFB58CE0FF4}" srcOrd="3" destOrd="0" parTransId="{16745BEA-E1CA-4CA5-A0F0-F1177F991CD7}" sibTransId="{C14E3527-6B10-4005-A2CF-A277B8EB75F0}"/>
    <dgm:cxn modelId="{7B1F3CE4-4A45-49F7-B5F9-593E795DB98C}" type="presParOf" srcId="{3F8551EE-283A-43D9-8B8B-8B06A8478655}" destId="{9421C71A-6102-4C64-A2F9-7A34810E5B19}" srcOrd="0" destOrd="0" presId="urn:microsoft.com/office/officeart/2005/8/layout/process1"/>
    <dgm:cxn modelId="{7E84A16B-E000-498E-BF9C-51579F187DEC}" type="presParOf" srcId="{3F8551EE-283A-43D9-8B8B-8B06A8478655}" destId="{4F997874-4795-4C24-A4C2-0A57B549974A}" srcOrd="1" destOrd="0" presId="urn:microsoft.com/office/officeart/2005/8/layout/process1"/>
    <dgm:cxn modelId="{7AF1266E-B778-40EE-83DB-994D542E24E6}" type="presParOf" srcId="{4F997874-4795-4C24-A4C2-0A57B549974A}" destId="{A0B0672F-26D2-4C6B-B8E9-89601F7B40A4}" srcOrd="0" destOrd="0" presId="urn:microsoft.com/office/officeart/2005/8/layout/process1"/>
    <dgm:cxn modelId="{A25064DC-3D1E-4085-B52B-508B12323B14}" type="presParOf" srcId="{3F8551EE-283A-43D9-8B8B-8B06A8478655}" destId="{7C2B1FE7-F083-444D-B27C-AAB3BB8CF0E8}" srcOrd="2" destOrd="0" presId="urn:microsoft.com/office/officeart/2005/8/layout/process1"/>
    <dgm:cxn modelId="{36E81969-449B-45B9-9A3B-F1E9E6529045}" type="presParOf" srcId="{3F8551EE-283A-43D9-8B8B-8B06A8478655}" destId="{4FE95416-7A54-46CC-9ED7-F17B63121AE6}" srcOrd="3" destOrd="0" presId="urn:microsoft.com/office/officeart/2005/8/layout/process1"/>
    <dgm:cxn modelId="{F360A4D0-E8EC-438F-92D9-5B2D767B6D5B}" type="presParOf" srcId="{4FE95416-7A54-46CC-9ED7-F17B63121AE6}" destId="{771ADE5A-5736-4A81-9A91-1FE81F07590A}" srcOrd="0" destOrd="0" presId="urn:microsoft.com/office/officeart/2005/8/layout/process1"/>
    <dgm:cxn modelId="{70F46C89-E407-479E-9F98-265EC6648E42}" type="presParOf" srcId="{3F8551EE-283A-43D9-8B8B-8B06A8478655}" destId="{A3C7EB9C-8EB9-4FCD-BC51-92E7A68273E1}" srcOrd="4" destOrd="0" presId="urn:microsoft.com/office/officeart/2005/8/layout/process1"/>
    <dgm:cxn modelId="{1763D8C2-982E-45D5-B5A0-8CF3D168396C}" type="presParOf" srcId="{3F8551EE-283A-43D9-8B8B-8B06A8478655}" destId="{34EA7B86-707F-4903-85E8-69DFB261E79A}" srcOrd="5" destOrd="0" presId="urn:microsoft.com/office/officeart/2005/8/layout/process1"/>
    <dgm:cxn modelId="{17025BE0-ACAD-48AE-A8E9-982C3F73E7D4}" type="presParOf" srcId="{34EA7B86-707F-4903-85E8-69DFB261E79A}" destId="{C7C5F0FB-00E7-4447-A7AA-9F7BFBEA817C}" srcOrd="0" destOrd="0" presId="urn:microsoft.com/office/officeart/2005/8/layout/process1"/>
    <dgm:cxn modelId="{C357D746-4F4D-4D6E-B675-7E8E61FF07A9}" type="presParOf" srcId="{3F8551EE-283A-43D9-8B8B-8B06A8478655}" destId="{7A2D2B16-ADA5-4A54-8D99-9BA78B5773F0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617ECD7-7F68-433C-B2BF-AB4E6B0563D1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A01B12E-54BC-4464-A21D-43B8906F501F}">
      <dgm:prSet phldrT="[Text]"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FF0000"/>
              </a:solidFill>
              <a:effectLst/>
            </a:rPr>
            <a:t>Západní Karpaty</a:t>
          </a:r>
          <a:endParaRPr lang="cs-CZ" sz="2000" b="1" dirty="0">
            <a:solidFill>
              <a:srgbClr val="FF0000"/>
            </a:solidFill>
            <a:effectLst/>
          </a:endParaRPr>
        </a:p>
      </dgm:t>
    </dgm:pt>
    <dgm:pt modelId="{F6E14563-7053-4197-ACD4-191B0C99848B}" type="parTrans" cxnId="{D368E6EF-C7BA-4F54-80E5-60342BB40F7D}">
      <dgm:prSet/>
      <dgm:spPr/>
      <dgm:t>
        <a:bodyPr/>
        <a:lstStyle/>
        <a:p>
          <a:endParaRPr lang="cs-CZ"/>
        </a:p>
      </dgm:t>
    </dgm:pt>
    <dgm:pt modelId="{A6F622B9-1E2D-4243-99C9-19F683CD2035}" type="sibTrans" cxnId="{D368E6EF-C7BA-4F54-80E5-60342BB40F7D}">
      <dgm:prSet/>
      <dgm:spPr/>
      <dgm:t>
        <a:bodyPr/>
        <a:lstStyle/>
        <a:p>
          <a:endParaRPr lang="cs-CZ"/>
        </a:p>
      </dgm:t>
    </dgm:pt>
    <dgm:pt modelId="{6D29AAC9-A3C9-4EFE-AE10-91899F60FF43}">
      <dgm:prSet phldrT="[Text]"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FF0000"/>
              </a:solidFill>
              <a:effectLst/>
            </a:rPr>
            <a:t>Vnější Západní Karpaty</a:t>
          </a:r>
          <a:endParaRPr lang="cs-CZ" sz="2000" b="1" dirty="0">
            <a:solidFill>
              <a:srgbClr val="FF0000"/>
            </a:solidFill>
            <a:effectLst/>
          </a:endParaRPr>
        </a:p>
      </dgm:t>
    </dgm:pt>
    <dgm:pt modelId="{4BDF5D1A-6C1A-4D20-8C70-702D56686A06}" type="parTrans" cxnId="{B36A18F5-8A34-4BF6-9D5B-9492D51789E2}">
      <dgm:prSet/>
      <dgm:spPr/>
      <dgm:t>
        <a:bodyPr/>
        <a:lstStyle/>
        <a:p>
          <a:endParaRPr lang="cs-CZ"/>
        </a:p>
      </dgm:t>
    </dgm:pt>
    <dgm:pt modelId="{60253AF5-1C1C-4A6F-AF9F-DB7CA7303588}" type="sibTrans" cxnId="{B36A18F5-8A34-4BF6-9D5B-9492D51789E2}">
      <dgm:prSet/>
      <dgm:spPr/>
      <dgm:t>
        <a:bodyPr/>
        <a:lstStyle/>
        <a:p>
          <a:endParaRPr lang="cs-CZ"/>
        </a:p>
      </dgm:t>
    </dgm:pt>
    <dgm:pt modelId="{31A965EB-09D1-4EC7-9500-3CD513DB20EA}">
      <dgm:prSet phldrT="[Text]"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FF0000"/>
              </a:solidFill>
              <a:effectLst/>
            </a:rPr>
            <a:t>Brdo</a:t>
          </a:r>
          <a:endParaRPr lang="cs-CZ" sz="2000" b="1" dirty="0">
            <a:solidFill>
              <a:srgbClr val="FF0000"/>
            </a:solidFill>
            <a:effectLst/>
          </a:endParaRPr>
        </a:p>
      </dgm:t>
    </dgm:pt>
    <dgm:pt modelId="{7C4EA054-91D7-44A0-AC03-8DBA852F646B}" type="parTrans" cxnId="{511ED3BF-FF82-4FB4-9468-34569EF7C894}">
      <dgm:prSet/>
      <dgm:spPr/>
      <dgm:t>
        <a:bodyPr/>
        <a:lstStyle/>
        <a:p>
          <a:endParaRPr lang="cs-CZ"/>
        </a:p>
      </dgm:t>
    </dgm:pt>
    <dgm:pt modelId="{64D863C9-D315-4CDA-9D4B-1E21255D41F3}" type="sibTrans" cxnId="{511ED3BF-FF82-4FB4-9468-34569EF7C894}">
      <dgm:prSet/>
      <dgm:spPr/>
      <dgm:t>
        <a:bodyPr/>
        <a:lstStyle/>
        <a:p>
          <a:endParaRPr lang="cs-CZ"/>
        </a:p>
      </dgm:t>
    </dgm:pt>
    <dgm:pt modelId="{C3C5404B-E36A-4A38-BDF6-1DFB58CE0FF4}">
      <dgm:prSet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FF0000"/>
              </a:solidFill>
              <a:effectLst/>
            </a:rPr>
            <a:t>587 m </a:t>
          </a:r>
          <a:endParaRPr lang="cs-CZ" sz="2000" b="1" dirty="0">
            <a:solidFill>
              <a:srgbClr val="FF0000"/>
            </a:solidFill>
            <a:effectLst/>
          </a:endParaRPr>
        </a:p>
      </dgm:t>
    </dgm:pt>
    <dgm:pt modelId="{16745BEA-E1CA-4CA5-A0F0-F1177F991CD7}" type="parTrans" cxnId="{27A031D3-51D8-46BD-A440-0CDF348CFB8B}">
      <dgm:prSet/>
      <dgm:spPr/>
      <dgm:t>
        <a:bodyPr/>
        <a:lstStyle/>
        <a:p>
          <a:endParaRPr lang="cs-CZ"/>
        </a:p>
      </dgm:t>
    </dgm:pt>
    <dgm:pt modelId="{C14E3527-6B10-4005-A2CF-A277B8EB75F0}" type="sibTrans" cxnId="{27A031D3-51D8-46BD-A440-0CDF348CFB8B}">
      <dgm:prSet/>
      <dgm:spPr/>
      <dgm:t>
        <a:bodyPr/>
        <a:lstStyle/>
        <a:p>
          <a:endParaRPr lang="cs-CZ"/>
        </a:p>
      </dgm:t>
    </dgm:pt>
    <dgm:pt modelId="{3F8551EE-283A-43D9-8B8B-8B06A8478655}" type="pres">
      <dgm:prSet presAssocID="{B617ECD7-7F68-433C-B2BF-AB4E6B0563D1}" presName="Name0" presStyleCnt="0">
        <dgm:presLayoutVars>
          <dgm:dir/>
          <dgm:resizeHandles val="exact"/>
        </dgm:presLayoutVars>
      </dgm:prSet>
      <dgm:spPr/>
    </dgm:pt>
    <dgm:pt modelId="{9421C71A-6102-4C64-A2F9-7A34810E5B19}" type="pres">
      <dgm:prSet presAssocID="{7A01B12E-54BC-4464-A21D-43B8906F501F}" presName="node" presStyleLbl="node1" presStyleIdx="0" presStyleCnt="4" custLinFactY="47426" custLinFactNeighborX="-838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97874-4795-4C24-A4C2-0A57B549974A}" type="pres">
      <dgm:prSet presAssocID="{A6F622B9-1E2D-4243-99C9-19F683CD2035}" presName="sibTrans" presStyleLbl="sibTrans2D1" presStyleIdx="0" presStyleCnt="3"/>
      <dgm:spPr/>
      <dgm:t>
        <a:bodyPr/>
        <a:lstStyle/>
        <a:p>
          <a:endParaRPr lang="cs-CZ"/>
        </a:p>
      </dgm:t>
    </dgm:pt>
    <dgm:pt modelId="{A0B0672F-26D2-4C6B-B8E9-89601F7B40A4}" type="pres">
      <dgm:prSet presAssocID="{A6F622B9-1E2D-4243-99C9-19F683CD2035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7C2B1FE7-F083-444D-B27C-AAB3BB8CF0E8}" type="pres">
      <dgm:prSet presAssocID="{6D29AAC9-A3C9-4EFE-AE10-91899F60FF43}" presName="node" presStyleLbl="node1" presStyleIdx="1" presStyleCnt="4" custLinFactY="44500" custLinFactNeighborX="-2113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E95416-7A54-46CC-9ED7-F17B63121AE6}" type="pres">
      <dgm:prSet presAssocID="{60253AF5-1C1C-4A6F-AF9F-DB7CA7303588}" presName="sibTrans" presStyleLbl="sibTrans2D1" presStyleIdx="1" presStyleCnt="3"/>
      <dgm:spPr/>
      <dgm:t>
        <a:bodyPr/>
        <a:lstStyle/>
        <a:p>
          <a:endParaRPr lang="cs-CZ"/>
        </a:p>
      </dgm:t>
    </dgm:pt>
    <dgm:pt modelId="{771ADE5A-5736-4A81-9A91-1FE81F07590A}" type="pres">
      <dgm:prSet presAssocID="{60253AF5-1C1C-4A6F-AF9F-DB7CA7303588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A3C7EB9C-8EB9-4FCD-BC51-92E7A68273E1}" type="pres">
      <dgm:prSet presAssocID="{31A965EB-09D1-4EC7-9500-3CD513DB20EA}" presName="node" presStyleLbl="node1" presStyleIdx="2" presStyleCnt="4" custLinFactY="44500" custLinFactNeighborX="-3389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EA7B86-707F-4903-85E8-69DFB261E79A}" type="pres">
      <dgm:prSet presAssocID="{64D863C9-D315-4CDA-9D4B-1E21255D41F3}" presName="sibTrans" presStyleLbl="sibTrans2D1" presStyleIdx="2" presStyleCnt="3"/>
      <dgm:spPr/>
      <dgm:t>
        <a:bodyPr/>
        <a:lstStyle/>
        <a:p>
          <a:endParaRPr lang="cs-CZ"/>
        </a:p>
      </dgm:t>
    </dgm:pt>
    <dgm:pt modelId="{C7C5F0FB-00E7-4447-A7AA-9F7BFBEA817C}" type="pres">
      <dgm:prSet presAssocID="{64D863C9-D315-4CDA-9D4B-1E21255D41F3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7A2D2B16-ADA5-4A54-8D99-9BA78B5773F0}" type="pres">
      <dgm:prSet presAssocID="{C3C5404B-E36A-4A38-BDF6-1DFB58CE0FF4}" presName="node" presStyleLbl="node1" presStyleIdx="3" presStyleCnt="4" custLinFactY="48463" custLinFactNeighborX="-465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D85605-6B24-459A-B049-B71AFE4264B6}" type="presOf" srcId="{B617ECD7-7F68-433C-B2BF-AB4E6B0563D1}" destId="{3F8551EE-283A-43D9-8B8B-8B06A8478655}" srcOrd="0" destOrd="0" presId="urn:microsoft.com/office/officeart/2005/8/layout/process1"/>
    <dgm:cxn modelId="{69B013C2-C589-4481-BF8B-D40AE97F42E4}" type="presOf" srcId="{64D863C9-D315-4CDA-9D4B-1E21255D41F3}" destId="{34EA7B86-707F-4903-85E8-69DFB261E79A}" srcOrd="0" destOrd="0" presId="urn:microsoft.com/office/officeart/2005/8/layout/process1"/>
    <dgm:cxn modelId="{85B61BEA-63F4-41DC-A380-AD08B37E049D}" type="presOf" srcId="{A6F622B9-1E2D-4243-99C9-19F683CD2035}" destId="{4F997874-4795-4C24-A4C2-0A57B549974A}" srcOrd="0" destOrd="0" presId="urn:microsoft.com/office/officeart/2005/8/layout/process1"/>
    <dgm:cxn modelId="{F5EB2F36-1402-4B14-A547-92574F7D8B05}" type="presOf" srcId="{A6F622B9-1E2D-4243-99C9-19F683CD2035}" destId="{A0B0672F-26D2-4C6B-B8E9-89601F7B40A4}" srcOrd="1" destOrd="0" presId="urn:microsoft.com/office/officeart/2005/8/layout/process1"/>
    <dgm:cxn modelId="{A0F0C63C-60C9-4277-8A5A-0C5BBAD7AA76}" type="presOf" srcId="{6D29AAC9-A3C9-4EFE-AE10-91899F60FF43}" destId="{7C2B1FE7-F083-444D-B27C-AAB3BB8CF0E8}" srcOrd="0" destOrd="0" presId="urn:microsoft.com/office/officeart/2005/8/layout/process1"/>
    <dgm:cxn modelId="{0AD638F3-1131-4BDA-9A3B-11C8BB1CE53B}" type="presOf" srcId="{64D863C9-D315-4CDA-9D4B-1E21255D41F3}" destId="{C7C5F0FB-00E7-4447-A7AA-9F7BFBEA817C}" srcOrd="1" destOrd="0" presId="urn:microsoft.com/office/officeart/2005/8/layout/process1"/>
    <dgm:cxn modelId="{B36A18F5-8A34-4BF6-9D5B-9492D51789E2}" srcId="{B617ECD7-7F68-433C-B2BF-AB4E6B0563D1}" destId="{6D29AAC9-A3C9-4EFE-AE10-91899F60FF43}" srcOrd="1" destOrd="0" parTransId="{4BDF5D1A-6C1A-4D20-8C70-702D56686A06}" sibTransId="{60253AF5-1C1C-4A6F-AF9F-DB7CA7303588}"/>
    <dgm:cxn modelId="{D74BEB73-7483-4B21-8ED7-E7A500BC8A78}" type="presOf" srcId="{7A01B12E-54BC-4464-A21D-43B8906F501F}" destId="{9421C71A-6102-4C64-A2F9-7A34810E5B19}" srcOrd="0" destOrd="0" presId="urn:microsoft.com/office/officeart/2005/8/layout/process1"/>
    <dgm:cxn modelId="{695A48C5-E038-4258-B63E-0BEDC5876E3C}" type="presOf" srcId="{C3C5404B-E36A-4A38-BDF6-1DFB58CE0FF4}" destId="{7A2D2B16-ADA5-4A54-8D99-9BA78B5773F0}" srcOrd="0" destOrd="0" presId="urn:microsoft.com/office/officeart/2005/8/layout/process1"/>
    <dgm:cxn modelId="{511ED3BF-FF82-4FB4-9468-34569EF7C894}" srcId="{B617ECD7-7F68-433C-B2BF-AB4E6B0563D1}" destId="{31A965EB-09D1-4EC7-9500-3CD513DB20EA}" srcOrd="2" destOrd="0" parTransId="{7C4EA054-91D7-44A0-AC03-8DBA852F646B}" sibTransId="{64D863C9-D315-4CDA-9D4B-1E21255D41F3}"/>
    <dgm:cxn modelId="{C85B01A4-8C82-4B3D-AEDB-80F6168593DC}" type="presOf" srcId="{60253AF5-1C1C-4A6F-AF9F-DB7CA7303588}" destId="{771ADE5A-5736-4A81-9A91-1FE81F07590A}" srcOrd="1" destOrd="0" presId="urn:microsoft.com/office/officeart/2005/8/layout/process1"/>
    <dgm:cxn modelId="{D368E6EF-C7BA-4F54-80E5-60342BB40F7D}" srcId="{B617ECD7-7F68-433C-B2BF-AB4E6B0563D1}" destId="{7A01B12E-54BC-4464-A21D-43B8906F501F}" srcOrd="0" destOrd="0" parTransId="{F6E14563-7053-4197-ACD4-191B0C99848B}" sibTransId="{A6F622B9-1E2D-4243-99C9-19F683CD2035}"/>
    <dgm:cxn modelId="{C5B919B7-5CD9-4A39-A462-CED249FA6C49}" type="presOf" srcId="{31A965EB-09D1-4EC7-9500-3CD513DB20EA}" destId="{A3C7EB9C-8EB9-4FCD-BC51-92E7A68273E1}" srcOrd="0" destOrd="0" presId="urn:microsoft.com/office/officeart/2005/8/layout/process1"/>
    <dgm:cxn modelId="{38F6DF58-70FF-45C4-94A9-8781B5CF33D7}" type="presOf" srcId="{60253AF5-1C1C-4A6F-AF9F-DB7CA7303588}" destId="{4FE95416-7A54-46CC-9ED7-F17B63121AE6}" srcOrd="0" destOrd="0" presId="urn:microsoft.com/office/officeart/2005/8/layout/process1"/>
    <dgm:cxn modelId="{27A031D3-51D8-46BD-A440-0CDF348CFB8B}" srcId="{B617ECD7-7F68-433C-B2BF-AB4E6B0563D1}" destId="{C3C5404B-E36A-4A38-BDF6-1DFB58CE0FF4}" srcOrd="3" destOrd="0" parTransId="{16745BEA-E1CA-4CA5-A0F0-F1177F991CD7}" sibTransId="{C14E3527-6B10-4005-A2CF-A277B8EB75F0}"/>
    <dgm:cxn modelId="{57941EE0-7741-435F-8630-2D3988A576D4}" type="presParOf" srcId="{3F8551EE-283A-43D9-8B8B-8B06A8478655}" destId="{9421C71A-6102-4C64-A2F9-7A34810E5B19}" srcOrd="0" destOrd="0" presId="urn:microsoft.com/office/officeart/2005/8/layout/process1"/>
    <dgm:cxn modelId="{48403C15-2E5F-44CC-87EF-CEDC8BE76A63}" type="presParOf" srcId="{3F8551EE-283A-43D9-8B8B-8B06A8478655}" destId="{4F997874-4795-4C24-A4C2-0A57B549974A}" srcOrd="1" destOrd="0" presId="urn:microsoft.com/office/officeart/2005/8/layout/process1"/>
    <dgm:cxn modelId="{5EF55FDA-0913-4FBD-B244-91637D99D22B}" type="presParOf" srcId="{4F997874-4795-4C24-A4C2-0A57B549974A}" destId="{A0B0672F-26D2-4C6B-B8E9-89601F7B40A4}" srcOrd="0" destOrd="0" presId="urn:microsoft.com/office/officeart/2005/8/layout/process1"/>
    <dgm:cxn modelId="{B5F95511-FF05-4EAB-98FF-7D712D8B5E39}" type="presParOf" srcId="{3F8551EE-283A-43D9-8B8B-8B06A8478655}" destId="{7C2B1FE7-F083-444D-B27C-AAB3BB8CF0E8}" srcOrd="2" destOrd="0" presId="urn:microsoft.com/office/officeart/2005/8/layout/process1"/>
    <dgm:cxn modelId="{0219171E-7CF0-492C-BC9C-139646A25AAB}" type="presParOf" srcId="{3F8551EE-283A-43D9-8B8B-8B06A8478655}" destId="{4FE95416-7A54-46CC-9ED7-F17B63121AE6}" srcOrd="3" destOrd="0" presId="urn:microsoft.com/office/officeart/2005/8/layout/process1"/>
    <dgm:cxn modelId="{0738593D-FCC4-4402-94A3-A149D6089D08}" type="presParOf" srcId="{4FE95416-7A54-46CC-9ED7-F17B63121AE6}" destId="{771ADE5A-5736-4A81-9A91-1FE81F07590A}" srcOrd="0" destOrd="0" presId="urn:microsoft.com/office/officeart/2005/8/layout/process1"/>
    <dgm:cxn modelId="{66E0A277-9EB7-4230-9A0B-4D2C071049AA}" type="presParOf" srcId="{3F8551EE-283A-43D9-8B8B-8B06A8478655}" destId="{A3C7EB9C-8EB9-4FCD-BC51-92E7A68273E1}" srcOrd="4" destOrd="0" presId="urn:microsoft.com/office/officeart/2005/8/layout/process1"/>
    <dgm:cxn modelId="{13DC6D2D-08F6-4546-86D1-845348CD67AC}" type="presParOf" srcId="{3F8551EE-283A-43D9-8B8B-8B06A8478655}" destId="{34EA7B86-707F-4903-85E8-69DFB261E79A}" srcOrd="5" destOrd="0" presId="urn:microsoft.com/office/officeart/2005/8/layout/process1"/>
    <dgm:cxn modelId="{5766D84E-EE61-458F-8383-819ECE390C8A}" type="presParOf" srcId="{34EA7B86-707F-4903-85E8-69DFB261E79A}" destId="{C7C5F0FB-00E7-4447-A7AA-9F7BFBEA817C}" srcOrd="0" destOrd="0" presId="urn:microsoft.com/office/officeart/2005/8/layout/process1"/>
    <dgm:cxn modelId="{C2EDFF1E-DB7A-4FC5-9C04-50874B4D194B}" type="presParOf" srcId="{3F8551EE-283A-43D9-8B8B-8B06A8478655}" destId="{7A2D2B16-ADA5-4A54-8D99-9BA78B5773F0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9AEBEFE-9A63-4C11-BB76-A010AE6C664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F6A7F9F-9BBF-45D5-95DE-D655A03A6CC3}">
      <dgm:prSet phldrT="[Text]" custT="1"/>
      <dgm:spPr>
        <a:solidFill>
          <a:schemeClr val="bg1"/>
        </a:solidFill>
        <a:ln>
          <a:solidFill>
            <a:schemeClr val="accent3">
              <a:lumMod val="75000"/>
            </a:schemeClr>
          </a:solidFill>
        </a:ln>
        <a:effectLst/>
      </dgm:spPr>
      <dgm:t>
        <a:bodyPr/>
        <a:lstStyle/>
        <a:p>
          <a:r>
            <a:rPr lang="cs-CZ" sz="2400" dirty="0" smtClean="0">
              <a:ln>
                <a:solidFill>
                  <a:srgbClr val="004600"/>
                </a:solidFill>
              </a:ln>
            </a:rPr>
            <a:t>podle poměrné výšky</a:t>
          </a:r>
          <a:endParaRPr lang="cs-CZ" sz="2400" dirty="0">
            <a:ln>
              <a:solidFill>
                <a:srgbClr val="004600"/>
              </a:solidFill>
            </a:ln>
          </a:endParaRPr>
        </a:p>
      </dgm:t>
    </dgm:pt>
    <dgm:pt modelId="{D66284CD-0DB2-4869-BC5E-7B1E82C3F740}" type="parTrans" cxnId="{2B4CA9B1-20A0-45AA-80B7-CF5AE4051AA8}">
      <dgm:prSet/>
      <dgm:spPr/>
      <dgm:t>
        <a:bodyPr/>
        <a:lstStyle/>
        <a:p>
          <a:endParaRPr lang="cs-CZ"/>
        </a:p>
      </dgm:t>
    </dgm:pt>
    <dgm:pt modelId="{2099BAA4-BB0D-41D1-A58C-15794383584A}" type="sibTrans" cxnId="{2B4CA9B1-20A0-45AA-80B7-CF5AE4051AA8}">
      <dgm:prSet/>
      <dgm:spPr/>
      <dgm:t>
        <a:bodyPr/>
        <a:lstStyle/>
        <a:p>
          <a:endParaRPr lang="cs-CZ"/>
        </a:p>
      </dgm:t>
    </dgm:pt>
    <dgm:pt modelId="{0AEAB145-8106-44E8-B3CA-4B420F2A3862}">
      <dgm:prSet custT="1"/>
      <dgm:spPr>
        <a:solidFill>
          <a:schemeClr val="bg1"/>
        </a:solidFill>
        <a:ln>
          <a:solidFill>
            <a:schemeClr val="accent3">
              <a:lumMod val="75000"/>
            </a:schemeClr>
          </a:solidFill>
        </a:ln>
      </dgm:spPr>
      <dgm:t>
        <a:bodyPr/>
        <a:lstStyle/>
        <a:p>
          <a:r>
            <a:rPr lang="cs-CZ" sz="2400" b="0" dirty="0" smtClean="0">
              <a:ln>
                <a:solidFill>
                  <a:srgbClr val="004600"/>
                </a:solidFill>
              </a:ln>
            </a:rPr>
            <a:t>podle nadmořské výšky</a:t>
          </a:r>
          <a:endParaRPr lang="cs-CZ" sz="2400" b="0" dirty="0">
            <a:ln>
              <a:solidFill>
                <a:srgbClr val="004600"/>
              </a:solidFill>
            </a:ln>
          </a:endParaRPr>
        </a:p>
      </dgm:t>
    </dgm:pt>
    <dgm:pt modelId="{305320EF-199B-4DAA-A7F9-59A19C988B2B}" type="parTrans" cxnId="{3505690D-7846-44E2-A821-7E1F5DB848E0}">
      <dgm:prSet/>
      <dgm:spPr/>
      <dgm:t>
        <a:bodyPr/>
        <a:lstStyle/>
        <a:p>
          <a:endParaRPr lang="cs-CZ"/>
        </a:p>
      </dgm:t>
    </dgm:pt>
    <dgm:pt modelId="{2990DE09-0F65-4CE5-A616-4E9E1E1531FB}" type="sibTrans" cxnId="{3505690D-7846-44E2-A821-7E1F5DB848E0}">
      <dgm:prSet/>
      <dgm:spPr/>
      <dgm:t>
        <a:bodyPr/>
        <a:lstStyle/>
        <a:p>
          <a:endParaRPr lang="cs-CZ"/>
        </a:p>
      </dgm:t>
    </dgm:pt>
    <dgm:pt modelId="{87FDE842-22AD-4BBD-B3CA-26EC725584C9}" type="pres">
      <dgm:prSet presAssocID="{B9AEBEFE-9A63-4C11-BB76-A010AE6C664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A4DF96-2C46-4774-AD8B-B0F527157E64}" type="pres">
      <dgm:prSet presAssocID="{9F6A7F9F-9BBF-45D5-95DE-D655A03A6CC3}" presName="node" presStyleLbl="node1" presStyleIdx="0" presStyleCnt="2" custScaleX="254726">
        <dgm:presLayoutVars>
          <dgm:bulletEnabled val="1"/>
        </dgm:presLayoutVars>
      </dgm:prSet>
      <dgm:spPr>
        <a:prstGeom prst="flowChartAlternateProcess">
          <a:avLst/>
        </a:prstGeom>
      </dgm:spPr>
      <dgm:t>
        <a:bodyPr/>
        <a:lstStyle/>
        <a:p>
          <a:endParaRPr lang="cs-CZ"/>
        </a:p>
      </dgm:t>
    </dgm:pt>
    <dgm:pt modelId="{B766E959-25B0-4E3E-B235-7C1C68606AC0}" type="pres">
      <dgm:prSet presAssocID="{2099BAA4-BB0D-41D1-A58C-15794383584A}" presName="sibTrans" presStyleCnt="0"/>
      <dgm:spPr/>
    </dgm:pt>
    <dgm:pt modelId="{3C5023FF-D651-451E-AD88-148B77AC1C94}" type="pres">
      <dgm:prSet presAssocID="{0AEAB145-8106-44E8-B3CA-4B420F2A3862}" presName="node" presStyleLbl="node1" presStyleIdx="1" presStyleCnt="2" custScaleX="254410">
        <dgm:presLayoutVars>
          <dgm:bulletEnabled val="1"/>
        </dgm:presLayoutVars>
      </dgm:prSet>
      <dgm:spPr>
        <a:prstGeom prst="flowChartAlternateProcess">
          <a:avLst/>
        </a:prstGeom>
      </dgm:spPr>
      <dgm:t>
        <a:bodyPr/>
        <a:lstStyle/>
        <a:p>
          <a:endParaRPr lang="cs-CZ"/>
        </a:p>
      </dgm:t>
    </dgm:pt>
  </dgm:ptLst>
  <dgm:cxnLst>
    <dgm:cxn modelId="{C932F483-AA72-4AFC-89BF-9E92A39C18FB}" type="presOf" srcId="{9F6A7F9F-9BBF-45D5-95DE-D655A03A6CC3}" destId="{7EA4DF96-2C46-4774-AD8B-B0F527157E64}" srcOrd="0" destOrd="0" presId="urn:microsoft.com/office/officeart/2005/8/layout/default"/>
    <dgm:cxn modelId="{03CF848D-7C36-4FE0-96D0-6D9E598DAC22}" type="presOf" srcId="{B9AEBEFE-9A63-4C11-BB76-A010AE6C664F}" destId="{87FDE842-22AD-4BBD-B3CA-26EC725584C9}" srcOrd="0" destOrd="0" presId="urn:microsoft.com/office/officeart/2005/8/layout/default"/>
    <dgm:cxn modelId="{B06D6F53-3E30-4AD7-9D90-6DF0E811992E}" type="presOf" srcId="{0AEAB145-8106-44E8-B3CA-4B420F2A3862}" destId="{3C5023FF-D651-451E-AD88-148B77AC1C94}" srcOrd="0" destOrd="0" presId="urn:microsoft.com/office/officeart/2005/8/layout/default"/>
    <dgm:cxn modelId="{2B4CA9B1-20A0-45AA-80B7-CF5AE4051AA8}" srcId="{B9AEBEFE-9A63-4C11-BB76-A010AE6C664F}" destId="{9F6A7F9F-9BBF-45D5-95DE-D655A03A6CC3}" srcOrd="0" destOrd="0" parTransId="{D66284CD-0DB2-4869-BC5E-7B1E82C3F740}" sibTransId="{2099BAA4-BB0D-41D1-A58C-15794383584A}"/>
    <dgm:cxn modelId="{3505690D-7846-44E2-A821-7E1F5DB848E0}" srcId="{B9AEBEFE-9A63-4C11-BB76-A010AE6C664F}" destId="{0AEAB145-8106-44E8-B3CA-4B420F2A3862}" srcOrd="1" destOrd="0" parTransId="{305320EF-199B-4DAA-A7F9-59A19C988B2B}" sibTransId="{2990DE09-0F65-4CE5-A616-4E9E1E1531FB}"/>
    <dgm:cxn modelId="{6644473D-65A5-4155-BCC9-F6F7A5D31666}" type="presParOf" srcId="{87FDE842-22AD-4BBD-B3CA-26EC725584C9}" destId="{7EA4DF96-2C46-4774-AD8B-B0F527157E64}" srcOrd="0" destOrd="0" presId="urn:microsoft.com/office/officeart/2005/8/layout/default"/>
    <dgm:cxn modelId="{DA696FC6-DD13-4225-834A-13EE7A5667E0}" type="presParOf" srcId="{87FDE842-22AD-4BBD-B3CA-26EC725584C9}" destId="{B766E959-25B0-4E3E-B235-7C1C68606AC0}" srcOrd="1" destOrd="0" presId="urn:microsoft.com/office/officeart/2005/8/layout/default"/>
    <dgm:cxn modelId="{B85B22DF-0990-4C7E-948D-04F8C3F832C3}" type="presParOf" srcId="{87FDE842-22AD-4BBD-B3CA-26EC725584C9}" destId="{3C5023FF-D651-451E-AD88-148B77AC1C94}" srcOrd="2" destOrd="0" presId="urn:microsoft.com/office/officeart/2005/8/layout/default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9AEBEFE-9A63-4C11-BB76-A010AE6C664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F6A7F9F-9BBF-45D5-95DE-D655A03A6CC3}">
      <dgm:prSet phldrT="[Text]" custT="1"/>
      <dgm:spPr>
        <a:solidFill>
          <a:schemeClr val="bg1"/>
        </a:solidFill>
        <a:ln>
          <a:solidFill>
            <a:schemeClr val="accent3">
              <a:lumMod val="75000"/>
            </a:schemeClr>
          </a:solidFill>
        </a:ln>
        <a:effectLst/>
      </dgm:spPr>
      <dgm:t>
        <a:bodyPr/>
        <a:lstStyle/>
        <a:p>
          <a:r>
            <a:rPr lang="cs-CZ" sz="2400" dirty="0" smtClean="0">
              <a:ln>
                <a:solidFill>
                  <a:srgbClr val="004600"/>
                </a:solidFill>
              </a:ln>
            </a:rPr>
            <a:t>podle poměrné výšky</a:t>
          </a:r>
          <a:endParaRPr lang="cs-CZ" sz="2400" dirty="0">
            <a:ln>
              <a:solidFill>
                <a:srgbClr val="004600"/>
              </a:solidFill>
            </a:ln>
          </a:endParaRPr>
        </a:p>
      </dgm:t>
    </dgm:pt>
    <dgm:pt modelId="{D66284CD-0DB2-4869-BC5E-7B1E82C3F740}" type="parTrans" cxnId="{2B4CA9B1-20A0-45AA-80B7-CF5AE4051AA8}">
      <dgm:prSet/>
      <dgm:spPr/>
      <dgm:t>
        <a:bodyPr/>
        <a:lstStyle/>
        <a:p>
          <a:endParaRPr lang="cs-CZ"/>
        </a:p>
      </dgm:t>
    </dgm:pt>
    <dgm:pt modelId="{2099BAA4-BB0D-41D1-A58C-15794383584A}" type="sibTrans" cxnId="{2B4CA9B1-20A0-45AA-80B7-CF5AE4051AA8}">
      <dgm:prSet/>
      <dgm:spPr/>
      <dgm:t>
        <a:bodyPr/>
        <a:lstStyle/>
        <a:p>
          <a:endParaRPr lang="cs-CZ"/>
        </a:p>
      </dgm:t>
    </dgm:pt>
    <dgm:pt modelId="{0AEAB145-8106-44E8-B3CA-4B420F2A3862}">
      <dgm:prSet custT="1"/>
      <dgm:spPr>
        <a:solidFill>
          <a:schemeClr val="bg1"/>
        </a:solidFill>
        <a:ln>
          <a:solidFill>
            <a:schemeClr val="accent3">
              <a:lumMod val="75000"/>
            </a:schemeClr>
          </a:solidFill>
        </a:ln>
      </dgm:spPr>
      <dgm:t>
        <a:bodyPr/>
        <a:lstStyle/>
        <a:p>
          <a:r>
            <a:rPr lang="cs-CZ" sz="2400" b="0" dirty="0" smtClean="0">
              <a:ln>
                <a:solidFill>
                  <a:srgbClr val="004600"/>
                </a:solidFill>
              </a:ln>
            </a:rPr>
            <a:t>podle nadmořské výšky</a:t>
          </a:r>
          <a:endParaRPr lang="cs-CZ" sz="2400" b="0" dirty="0">
            <a:ln>
              <a:solidFill>
                <a:srgbClr val="004600"/>
              </a:solidFill>
            </a:ln>
          </a:endParaRPr>
        </a:p>
      </dgm:t>
    </dgm:pt>
    <dgm:pt modelId="{305320EF-199B-4DAA-A7F9-59A19C988B2B}" type="parTrans" cxnId="{3505690D-7846-44E2-A821-7E1F5DB848E0}">
      <dgm:prSet/>
      <dgm:spPr/>
      <dgm:t>
        <a:bodyPr/>
        <a:lstStyle/>
        <a:p>
          <a:endParaRPr lang="cs-CZ"/>
        </a:p>
      </dgm:t>
    </dgm:pt>
    <dgm:pt modelId="{2990DE09-0F65-4CE5-A616-4E9E1E1531FB}" type="sibTrans" cxnId="{3505690D-7846-44E2-A821-7E1F5DB848E0}">
      <dgm:prSet/>
      <dgm:spPr/>
      <dgm:t>
        <a:bodyPr/>
        <a:lstStyle/>
        <a:p>
          <a:endParaRPr lang="cs-CZ"/>
        </a:p>
      </dgm:t>
    </dgm:pt>
    <dgm:pt modelId="{87FDE842-22AD-4BBD-B3CA-26EC725584C9}" type="pres">
      <dgm:prSet presAssocID="{B9AEBEFE-9A63-4C11-BB76-A010AE6C664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A4DF96-2C46-4774-AD8B-B0F527157E64}" type="pres">
      <dgm:prSet presAssocID="{9F6A7F9F-9BBF-45D5-95DE-D655A03A6CC3}" presName="node" presStyleLbl="node1" presStyleIdx="0" presStyleCnt="2" custScaleX="254726">
        <dgm:presLayoutVars>
          <dgm:bulletEnabled val="1"/>
        </dgm:presLayoutVars>
      </dgm:prSet>
      <dgm:spPr>
        <a:prstGeom prst="flowChartAlternateProcess">
          <a:avLst/>
        </a:prstGeom>
      </dgm:spPr>
      <dgm:t>
        <a:bodyPr/>
        <a:lstStyle/>
        <a:p>
          <a:endParaRPr lang="cs-CZ"/>
        </a:p>
      </dgm:t>
    </dgm:pt>
    <dgm:pt modelId="{B766E959-25B0-4E3E-B235-7C1C68606AC0}" type="pres">
      <dgm:prSet presAssocID="{2099BAA4-BB0D-41D1-A58C-15794383584A}" presName="sibTrans" presStyleCnt="0"/>
      <dgm:spPr/>
    </dgm:pt>
    <dgm:pt modelId="{3C5023FF-D651-451E-AD88-148B77AC1C94}" type="pres">
      <dgm:prSet presAssocID="{0AEAB145-8106-44E8-B3CA-4B420F2A3862}" presName="node" presStyleLbl="node1" presStyleIdx="1" presStyleCnt="2" custScaleX="254410" custLinFactNeighborX="5502" custLinFactNeighborY="5818">
        <dgm:presLayoutVars>
          <dgm:bulletEnabled val="1"/>
        </dgm:presLayoutVars>
      </dgm:prSet>
      <dgm:spPr>
        <a:prstGeom prst="flowChartAlternateProcess">
          <a:avLst/>
        </a:prstGeom>
      </dgm:spPr>
      <dgm:t>
        <a:bodyPr/>
        <a:lstStyle/>
        <a:p>
          <a:endParaRPr lang="cs-CZ"/>
        </a:p>
      </dgm:t>
    </dgm:pt>
  </dgm:ptLst>
  <dgm:cxnLst>
    <dgm:cxn modelId="{555F6AA3-9C11-45C6-A070-4088F9BFB417}" type="presOf" srcId="{B9AEBEFE-9A63-4C11-BB76-A010AE6C664F}" destId="{87FDE842-22AD-4BBD-B3CA-26EC725584C9}" srcOrd="0" destOrd="0" presId="urn:microsoft.com/office/officeart/2005/8/layout/default"/>
    <dgm:cxn modelId="{090B0C31-04D5-4EFF-8B5A-3B279F23C38A}" type="presOf" srcId="{9F6A7F9F-9BBF-45D5-95DE-D655A03A6CC3}" destId="{7EA4DF96-2C46-4774-AD8B-B0F527157E64}" srcOrd="0" destOrd="0" presId="urn:microsoft.com/office/officeart/2005/8/layout/default"/>
    <dgm:cxn modelId="{C5E5DED9-9F56-48AF-AD05-DBB78F0217F0}" type="presOf" srcId="{0AEAB145-8106-44E8-B3CA-4B420F2A3862}" destId="{3C5023FF-D651-451E-AD88-148B77AC1C94}" srcOrd="0" destOrd="0" presId="urn:microsoft.com/office/officeart/2005/8/layout/default"/>
    <dgm:cxn modelId="{2B4CA9B1-20A0-45AA-80B7-CF5AE4051AA8}" srcId="{B9AEBEFE-9A63-4C11-BB76-A010AE6C664F}" destId="{9F6A7F9F-9BBF-45D5-95DE-D655A03A6CC3}" srcOrd="0" destOrd="0" parTransId="{D66284CD-0DB2-4869-BC5E-7B1E82C3F740}" sibTransId="{2099BAA4-BB0D-41D1-A58C-15794383584A}"/>
    <dgm:cxn modelId="{3505690D-7846-44E2-A821-7E1F5DB848E0}" srcId="{B9AEBEFE-9A63-4C11-BB76-A010AE6C664F}" destId="{0AEAB145-8106-44E8-B3CA-4B420F2A3862}" srcOrd="1" destOrd="0" parTransId="{305320EF-199B-4DAA-A7F9-59A19C988B2B}" sibTransId="{2990DE09-0F65-4CE5-A616-4E9E1E1531FB}"/>
    <dgm:cxn modelId="{61154E39-829D-480D-8BB1-BFC8DABFE821}" type="presParOf" srcId="{87FDE842-22AD-4BBD-B3CA-26EC725584C9}" destId="{7EA4DF96-2C46-4774-AD8B-B0F527157E64}" srcOrd="0" destOrd="0" presId="urn:microsoft.com/office/officeart/2005/8/layout/default"/>
    <dgm:cxn modelId="{5C4F2A3B-1CA3-4327-945F-E933E29367B1}" type="presParOf" srcId="{87FDE842-22AD-4BBD-B3CA-26EC725584C9}" destId="{B766E959-25B0-4E3E-B235-7C1C68606AC0}" srcOrd="1" destOrd="0" presId="urn:microsoft.com/office/officeart/2005/8/layout/default"/>
    <dgm:cxn modelId="{D8463893-1D87-4AC7-A775-39027423D5D6}" type="presParOf" srcId="{87FDE842-22AD-4BBD-B3CA-26EC725584C9}" destId="{3C5023FF-D651-451E-AD88-148B77AC1C94}" srcOrd="2" destOrd="0" presId="urn:microsoft.com/office/officeart/2005/8/layout/default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617ECD7-7F68-433C-B2BF-AB4E6B0563D1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A01B12E-54BC-4464-A21D-43B8906F501F}">
      <dgm:prSet phldrT="[Text]" phldr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dirty="0"/>
        </a:p>
      </dgm:t>
    </dgm:pt>
    <dgm:pt modelId="{F6E14563-7053-4197-ACD4-191B0C99848B}" type="parTrans" cxnId="{D368E6EF-C7BA-4F54-80E5-60342BB40F7D}">
      <dgm:prSet/>
      <dgm:spPr/>
      <dgm:t>
        <a:bodyPr/>
        <a:lstStyle/>
        <a:p>
          <a:endParaRPr lang="cs-CZ"/>
        </a:p>
      </dgm:t>
    </dgm:pt>
    <dgm:pt modelId="{A6F622B9-1E2D-4243-99C9-19F683CD2035}" type="sibTrans" cxnId="{D368E6EF-C7BA-4F54-80E5-60342BB40F7D}">
      <dgm:prSet/>
      <dgm:spPr/>
      <dgm:t>
        <a:bodyPr/>
        <a:lstStyle/>
        <a:p>
          <a:endParaRPr lang="cs-CZ"/>
        </a:p>
      </dgm:t>
    </dgm:pt>
    <dgm:pt modelId="{6D29AAC9-A3C9-4EFE-AE10-91899F60FF43}">
      <dgm:prSet phldrT="[Text]" phldr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dirty="0"/>
        </a:p>
      </dgm:t>
    </dgm:pt>
    <dgm:pt modelId="{4BDF5D1A-6C1A-4D20-8C70-702D56686A06}" type="parTrans" cxnId="{B36A18F5-8A34-4BF6-9D5B-9492D51789E2}">
      <dgm:prSet/>
      <dgm:spPr/>
      <dgm:t>
        <a:bodyPr/>
        <a:lstStyle/>
        <a:p>
          <a:endParaRPr lang="cs-CZ"/>
        </a:p>
      </dgm:t>
    </dgm:pt>
    <dgm:pt modelId="{60253AF5-1C1C-4A6F-AF9F-DB7CA7303588}" type="sibTrans" cxnId="{B36A18F5-8A34-4BF6-9D5B-9492D51789E2}">
      <dgm:prSet/>
      <dgm:spPr/>
      <dgm:t>
        <a:bodyPr/>
        <a:lstStyle/>
        <a:p>
          <a:endParaRPr lang="cs-CZ"/>
        </a:p>
      </dgm:t>
    </dgm:pt>
    <dgm:pt modelId="{3F8551EE-283A-43D9-8B8B-8B06A8478655}" type="pres">
      <dgm:prSet presAssocID="{B617ECD7-7F68-433C-B2BF-AB4E6B0563D1}" presName="Name0" presStyleCnt="0">
        <dgm:presLayoutVars>
          <dgm:dir/>
          <dgm:resizeHandles val="exact"/>
        </dgm:presLayoutVars>
      </dgm:prSet>
      <dgm:spPr/>
    </dgm:pt>
    <dgm:pt modelId="{9421C71A-6102-4C64-A2F9-7A34810E5B19}" type="pres">
      <dgm:prSet presAssocID="{7A01B12E-54BC-4464-A21D-43B8906F501F}" presName="node" presStyleLbl="node1" presStyleIdx="0" presStyleCnt="2" custLinFactY="47426" custLinFactNeighborX="-838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97874-4795-4C24-A4C2-0A57B549974A}" type="pres">
      <dgm:prSet presAssocID="{A6F622B9-1E2D-4243-99C9-19F683CD2035}" presName="sibTrans" presStyleLbl="sibTrans2D1" presStyleIdx="0" presStyleCnt="1"/>
      <dgm:spPr/>
      <dgm:t>
        <a:bodyPr/>
        <a:lstStyle/>
        <a:p>
          <a:endParaRPr lang="cs-CZ"/>
        </a:p>
      </dgm:t>
    </dgm:pt>
    <dgm:pt modelId="{A0B0672F-26D2-4C6B-B8E9-89601F7B40A4}" type="pres">
      <dgm:prSet presAssocID="{A6F622B9-1E2D-4243-99C9-19F683CD2035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7C2B1FE7-F083-444D-B27C-AAB3BB8CF0E8}" type="pres">
      <dgm:prSet presAssocID="{6D29AAC9-A3C9-4EFE-AE10-91899F60FF43}" presName="node" presStyleLbl="node1" presStyleIdx="1" presStyleCnt="2" custLinFactY="44500" custLinFactNeighborX="-2113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6A18F5-8A34-4BF6-9D5B-9492D51789E2}" srcId="{B617ECD7-7F68-433C-B2BF-AB4E6B0563D1}" destId="{6D29AAC9-A3C9-4EFE-AE10-91899F60FF43}" srcOrd="1" destOrd="0" parTransId="{4BDF5D1A-6C1A-4D20-8C70-702D56686A06}" sibTransId="{60253AF5-1C1C-4A6F-AF9F-DB7CA7303588}"/>
    <dgm:cxn modelId="{9268A35F-20D3-4D8D-A8CE-999C564084B6}" type="presOf" srcId="{A6F622B9-1E2D-4243-99C9-19F683CD2035}" destId="{4F997874-4795-4C24-A4C2-0A57B549974A}" srcOrd="0" destOrd="0" presId="urn:microsoft.com/office/officeart/2005/8/layout/process1"/>
    <dgm:cxn modelId="{5BBAF1C6-ADCB-4CC3-9135-D7914084187B}" type="presOf" srcId="{6D29AAC9-A3C9-4EFE-AE10-91899F60FF43}" destId="{7C2B1FE7-F083-444D-B27C-AAB3BB8CF0E8}" srcOrd="0" destOrd="0" presId="urn:microsoft.com/office/officeart/2005/8/layout/process1"/>
    <dgm:cxn modelId="{61B1FCCA-0BCB-43F9-B268-8B168E287D82}" type="presOf" srcId="{7A01B12E-54BC-4464-A21D-43B8906F501F}" destId="{9421C71A-6102-4C64-A2F9-7A34810E5B19}" srcOrd="0" destOrd="0" presId="urn:microsoft.com/office/officeart/2005/8/layout/process1"/>
    <dgm:cxn modelId="{D368E6EF-C7BA-4F54-80E5-60342BB40F7D}" srcId="{B617ECD7-7F68-433C-B2BF-AB4E6B0563D1}" destId="{7A01B12E-54BC-4464-A21D-43B8906F501F}" srcOrd="0" destOrd="0" parTransId="{F6E14563-7053-4197-ACD4-191B0C99848B}" sibTransId="{A6F622B9-1E2D-4243-99C9-19F683CD2035}"/>
    <dgm:cxn modelId="{07F47CD0-079E-4888-BB7C-EEB586388A1D}" type="presOf" srcId="{A6F622B9-1E2D-4243-99C9-19F683CD2035}" destId="{A0B0672F-26D2-4C6B-B8E9-89601F7B40A4}" srcOrd="1" destOrd="0" presId="urn:microsoft.com/office/officeart/2005/8/layout/process1"/>
    <dgm:cxn modelId="{CB3DC86C-EC9B-4903-BBCA-8278F32B249A}" type="presOf" srcId="{B617ECD7-7F68-433C-B2BF-AB4E6B0563D1}" destId="{3F8551EE-283A-43D9-8B8B-8B06A8478655}" srcOrd="0" destOrd="0" presId="urn:microsoft.com/office/officeart/2005/8/layout/process1"/>
    <dgm:cxn modelId="{5B763F48-86C9-48C8-A13E-E162662C2F17}" type="presParOf" srcId="{3F8551EE-283A-43D9-8B8B-8B06A8478655}" destId="{9421C71A-6102-4C64-A2F9-7A34810E5B19}" srcOrd="0" destOrd="0" presId="urn:microsoft.com/office/officeart/2005/8/layout/process1"/>
    <dgm:cxn modelId="{EBA85137-C162-42D8-A232-903550EFF641}" type="presParOf" srcId="{3F8551EE-283A-43D9-8B8B-8B06A8478655}" destId="{4F997874-4795-4C24-A4C2-0A57B549974A}" srcOrd="1" destOrd="0" presId="urn:microsoft.com/office/officeart/2005/8/layout/process1"/>
    <dgm:cxn modelId="{51457080-F033-4CAE-9F74-C726B1C8B20D}" type="presParOf" srcId="{4F997874-4795-4C24-A4C2-0A57B549974A}" destId="{A0B0672F-26D2-4C6B-B8E9-89601F7B40A4}" srcOrd="0" destOrd="0" presId="urn:microsoft.com/office/officeart/2005/8/layout/process1"/>
    <dgm:cxn modelId="{1D05172C-61A0-466A-AEB0-FF242556448F}" type="presParOf" srcId="{3F8551EE-283A-43D9-8B8B-8B06A8478655}" destId="{7C2B1FE7-F083-444D-B27C-AAB3BB8CF0E8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617ECD7-7F68-433C-B2BF-AB4E6B0563D1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A01B12E-54BC-4464-A21D-43B8906F501F}">
      <dgm:prSet phldrT="[Text]"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400" b="0" dirty="0" smtClean="0">
              <a:solidFill>
                <a:srgbClr val="FF0000"/>
              </a:solidFill>
              <a:effectLst/>
            </a:rPr>
            <a:t>severní mírný</a:t>
          </a:r>
          <a:endParaRPr lang="cs-CZ" sz="2400" b="0" dirty="0">
            <a:solidFill>
              <a:srgbClr val="FF0000"/>
            </a:solidFill>
            <a:effectLst/>
          </a:endParaRPr>
        </a:p>
      </dgm:t>
    </dgm:pt>
    <dgm:pt modelId="{F6E14563-7053-4197-ACD4-191B0C99848B}" type="parTrans" cxnId="{D368E6EF-C7BA-4F54-80E5-60342BB40F7D}">
      <dgm:prSet/>
      <dgm:spPr/>
      <dgm:t>
        <a:bodyPr/>
        <a:lstStyle/>
        <a:p>
          <a:endParaRPr lang="cs-CZ"/>
        </a:p>
      </dgm:t>
    </dgm:pt>
    <dgm:pt modelId="{A6F622B9-1E2D-4243-99C9-19F683CD2035}" type="sibTrans" cxnId="{D368E6EF-C7BA-4F54-80E5-60342BB40F7D}">
      <dgm:prSet/>
      <dgm:spPr/>
      <dgm:t>
        <a:bodyPr/>
        <a:lstStyle/>
        <a:p>
          <a:endParaRPr lang="cs-CZ"/>
        </a:p>
      </dgm:t>
    </dgm:pt>
    <dgm:pt modelId="{6D29AAC9-A3C9-4EFE-AE10-91899F60FF43}">
      <dgm:prSet phldrT="[Text]"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400" b="0" dirty="0" smtClean="0">
              <a:solidFill>
                <a:srgbClr val="FF0000"/>
              </a:solidFill>
              <a:effectLst/>
            </a:rPr>
            <a:t>přechodný</a:t>
          </a:r>
          <a:endParaRPr lang="cs-CZ" sz="2400" b="0" dirty="0">
            <a:solidFill>
              <a:srgbClr val="FF0000"/>
            </a:solidFill>
            <a:effectLst/>
          </a:endParaRPr>
        </a:p>
      </dgm:t>
    </dgm:pt>
    <dgm:pt modelId="{4BDF5D1A-6C1A-4D20-8C70-702D56686A06}" type="parTrans" cxnId="{B36A18F5-8A34-4BF6-9D5B-9492D51789E2}">
      <dgm:prSet/>
      <dgm:spPr/>
      <dgm:t>
        <a:bodyPr/>
        <a:lstStyle/>
        <a:p>
          <a:endParaRPr lang="cs-CZ"/>
        </a:p>
      </dgm:t>
    </dgm:pt>
    <dgm:pt modelId="{60253AF5-1C1C-4A6F-AF9F-DB7CA7303588}" type="sibTrans" cxnId="{B36A18F5-8A34-4BF6-9D5B-9492D51789E2}">
      <dgm:prSet/>
      <dgm:spPr/>
      <dgm:t>
        <a:bodyPr/>
        <a:lstStyle/>
        <a:p>
          <a:endParaRPr lang="cs-CZ"/>
        </a:p>
      </dgm:t>
    </dgm:pt>
    <dgm:pt modelId="{3F8551EE-283A-43D9-8B8B-8B06A8478655}" type="pres">
      <dgm:prSet presAssocID="{B617ECD7-7F68-433C-B2BF-AB4E6B0563D1}" presName="Name0" presStyleCnt="0">
        <dgm:presLayoutVars>
          <dgm:dir/>
          <dgm:resizeHandles val="exact"/>
        </dgm:presLayoutVars>
      </dgm:prSet>
      <dgm:spPr/>
    </dgm:pt>
    <dgm:pt modelId="{9421C71A-6102-4C64-A2F9-7A34810E5B19}" type="pres">
      <dgm:prSet presAssocID="{7A01B12E-54BC-4464-A21D-43B8906F501F}" presName="node" presStyleLbl="node1" presStyleIdx="0" presStyleCnt="2" custLinFactY="47426" custLinFactNeighborX="-838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97874-4795-4C24-A4C2-0A57B549974A}" type="pres">
      <dgm:prSet presAssocID="{A6F622B9-1E2D-4243-99C9-19F683CD2035}" presName="sibTrans" presStyleLbl="sibTrans2D1" presStyleIdx="0" presStyleCnt="1"/>
      <dgm:spPr/>
      <dgm:t>
        <a:bodyPr/>
        <a:lstStyle/>
        <a:p>
          <a:endParaRPr lang="cs-CZ"/>
        </a:p>
      </dgm:t>
    </dgm:pt>
    <dgm:pt modelId="{A0B0672F-26D2-4C6B-B8E9-89601F7B40A4}" type="pres">
      <dgm:prSet presAssocID="{A6F622B9-1E2D-4243-99C9-19F683CD2035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7C2B1FE7-F083-444D-B27C-AAB3BB8CF0E8}" type="pres">
      <dgm:prSet presAssocID="{6D29AAC9-A3C9-4EFE-AE10-91899F60FF43}" presName="node" presStyleLbl="node1" presStyleIdx="1" presStyleCnt="2" custLinFactY="44500" custLinFactNeighborX="-2113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EFEE66-ED21-4B40-9A48-16BF763711B7}" type="presOf" srcId="{A6F622B9-1E2D-4243-99C9-19F683CD2035}" destId="{A0B0672F-26D2-4C6B-B8E9-89601F7B40A4}" srcOrd="1" destOrd="0" presId="urn:microsoft.com/office/officeart/2005/8/layout/process1"/>
    <dgm:cxn modelId="{22E77E7C-205D-4982-92B4-C4F91B67C3A6}" type="presOf" srcId="{B617ECD7-7F68-433C-B2BF-AB4E6B0563D1}" destId="{3F8551EE-283A-43D9-8B8B-8B06A8478655}" srcOrd="0" destOrd="0" presId="urn:microsoft.com/office/officeart/2005/8/layout/process1"/>
    <dgm:cxn modelId="{B36A18F5-8A34-4BF6-9D5B-9492D51789E2}" srcId="{B617ECD7-7F68-433C-B2BF-AB4E6B0563D1}" destId="{6D29AAC9-A3C9-4EFE-AE10-91899F60FF43}" srcOrd="1" destOrd="0" parTransId="{4BDF5D1A-6C1A-4D20-8C70-702D56686A06}" sibTransId="{60253AF5-1C1C-4A6F-AF9F-DB7CA7303588}"/>
    <dgm:cxn modelId="{5A9A411B-F335-42C5-8135-1033904A2128}" type="presOf" srcId="{7A01B12E-54BC-4464-A21D-43B8906F501F}" destId="{9421C71A-6102-4C64-A2F9-7A34810E5B19}" srcOrd="0" destOrd="0" presId="urn:microsoft.com/office/officeart/2005/8/layout/process1"/>
    <dgm:cxn modelId="{93D8DABC-D214-4C93-BFAB-47EAED0252D6}" type="presOf" srcId="{A6F622B9-1E2D-4243-99C9-19F683CD2035}" destId="{4F997874-4795-4C24-A4C2-0A57B549974A}" srcOrd="0" destOrd="0" presId="urn:microsoft.com/office/officeart/2005/8/layout/process1"/>
    <dgm:cxn modelId="{D368E6EF-C7BA-4F54-80E5-60342BB40F7D}" srcId="{B617ECD7-7F68-433C-B2BF-AB4E6B0563D1}" destId="{7A01B12E-54BC-4464-A21D-43B8906F501F}" srcOrd="0" destOrd="0" parTransId="{F6E14563-7053-4197-ACD4-191B0C99848B}" sibTransId="{A6F622B9-1E2D-4243-99C9-19F683CD2035}"/>
    <dgm:cxn modelId="{4C6ABF1D-91A7-4CE1-AB15-3A79BE3B441A}" type="presOf" srcId="{6D29AAC9-A3C9-4EFE-AE10-91899F60FF43}" destId="{7C2B1FE7-F083-444D-B27C-AAB3BB8CF0E8}" srcOrd="0" destOrd="0" presId="urn:microsoft.com/office/officeart/2005/8/layout/process1"/>
    <dgm:cxn modelId="{4955837F-0899-462C-9933-B107496516C8}" type="presParOf" srcId="{3F8551EE-283A-43D9-8B8B-8B06A8478655}" destId="{9421C71A-6102-4C64-A2F9-7A34810E5B19}" srcOrd="0" destOrd="0" presId="urn:microsoft.com/office/officeart/2005/8/layout/process1"/>
    <dgm:cxn modelId="{863872C0-AC18-4688-AA8B-050809493D94}" type="presParOf" srcId="{3F8551EE-283A-43D9-8B8B-8B06A8478655}" destId="{4F997874-4795-4C24-A4C2-0A57B549974A}" srcOrd="1" destOrd="0" presId="urn:microsoft.com/office/officeart/2005/8/layout/process1"/>
    <dgm:cxn modelId="{8FA50827-4DF1-4BC5-BB09-5725929F94AF}" type="presParOf" srcId="{4F997874-4795-4C24-A4C2-0A57B549974A}" destId="{A0B0672F-26D2-4C6B-B8E9-89601F7B40A4}" srcOrd="0" destOrd="0" presId="urn:microsoft.com/office/officeart/2005/8/layout/process1"/>
    <dgm:cxn modelId="{10B9F9E7-3EAE-4591-8725-FCFD26E2DE27}" type="presParOf" srcId="{3F8551EE-283A-43D9-8B8B-8B06A8478655}" destId="{7C2B1FE7-F083-444D-B27C-AAB3BB8CF0E8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A2B990D-9DFC-4158-8A06-679010D279B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BC49B8-0BF0-49E4-8A7A-2434FE6EDCFB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800" dirty="0" smtClean="0">
              <a:solidFill>
                <a:schemeClr val="accent2"/>
              </a:solidFill>
            </a:rPr>
            <a:t>průměrná roční teplota</a:t>
          </a:r>
          <a:endParaRPr lang="cs-CZ" sz="2800" dirty="0">
            <a:solidFill>
              <a:schemeClr val="accent2"/>
            </a:solidFill>
          </a:endParaRPr>
        </a:p>
      </dgm:t>
    </dgm:pt>
    <dgm:pt modelId="{F08A01EF-5D02-4714-9AA8-3EE4AEC71D6C}" type="parTrans" cxnId="{2C397EDC-34B6-4AC5-88AF-946ACBBF11D2}">
      <dgm:prSet/>
      <dgm:spPr/>
      <dgm:t>
        <a:bodyPr/>
        <a:lstStyle/>
        <a:p>
          <a:endParaRPr lang="cs-CZ"/>
        </a:p>
      </dgm:t>
    </dgm:pt>
    <dgm:pt modelId="{5CB67B95-9278-4209-AB7D-95E59B140836}" type="sibTrans" cxnId="{2C397EDC-34B6-4AC5-88AF-946ACBBF11D2}">
      <dgm:prSet/>
      <dgm:spPr/>
      <dgm:t>
        <a:bodyPr/>
        <a:lstStyle/>
        <a:p>
          <a:endParaRPr lang="cs-CZ"/>
        </a:p>
      </dgm:t>
    </dgm:pt>
    <dgm:pt modelId="{8060A6D3-3F2D-428B-ADC4-B28A73EDCF08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nejsušší místo             ……..          </a:t>
          </a:r>
          <a:endParaRPr lang="cs-CZ" sz="2000" dirty="0">
            <a:solidFill>
              <a:srgbClr val="FF0000"/>
            </a:solidFill>
          </a:endParaRPr>
        </a:p>
      </dgm:t>
    </dgm:pt>
    <dgm:pt modelId="{E5485E5E-5F9F-47A4-80F5-B4BCFAD97C96}" type="parTrans" cxnId="{A97D8E9D-58A6-40C6-9FF2-20D0709323FB}">
      <dgm:prSet/>
      <dgm:spPr/>
      <dgm:t>
        <a:bodyPr/>
        <a:lstStyle/>
        <a:p>
          <a:endParaRPr lang="cs-CZ"/>
        </a:p>
      </dgm:t>
    </dgm:pt>
    <dgm:pt modelId="{699320F6-53C2-4BB5-A60B-8542CD2A0E3F}" type="sibTrans" cxnId="{A97D8E9D-58A6-40C6-9FF2-20D0709323FB}">
      <dgm:prSet/>
      <dgm:spPr/>
      <dgm:t>
        <a:bodyPr/>
        <a:lstStyle/>
        <a:p>
          <a:endParaRPr lang="cs-CZ"/>
        </a:p>
      </dgm:t>
    </dgm:pt>
    <dgm:pt modelId="{ED80F585-AFEE-4039-9FC2-03A22076DAA5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nejdeštivější místo    ……..  </a:t>
          </a:r>
          <a:endParaRPr lang="cs-CZ" sz="2000" dirty="0">
            <a:solidFill>
              <a:srgbClr val="FF0000"/>
            </a:solidFill>
          </a:endParaRPr>
        </a:p>
      </dgm:t>
    </dgm:pt>
    <dgm:pt modelId="{17A3877D-988F-438B-A464-B78157527DC0}" type="sibTrans" cxnId="{4DA601EC-D54C-4E74-8B77-455707C19876}">
      <dgm:prSet/>
      <dgm:spPr/>
      <dgm:t>
        <a:bodyPr/>
        <a:lstStyle/>
        <a:p>
          <a:endParaRPr lang="cs-CZ"/>
        </a:p>
      </dgm:t>
    </dgm:pt>
    <dgm:pt modelId="{282FF818-5E54-4690-9494-184734C1D6FF}" type="parTrans" cxnId="{4DA601EC-D54C-4E74-8B77-455707C19876}">
      <dgm:prSet/>
      <dgm:spPr/>
      <dgm:t>
        <a:bodyPr/>
        <a:lstStyle/>
        <a:p>
          <a:endParaRPr lang="cs-CZ"/>
        </a:p>
      </dgm:t>
    </dgm:pt>
    <dgm:pt modelId="{E8306554-B9DA-46C7-8E21-26DD02597464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přibližná hodnota      ……..  </a:t>
          </a:r>
          <a:endParaRPr lang="cs-CZ" sz="2000" dirty="0">
            <a:solidFill>
              <a:srgbClr val="FF0000"/>
            </a:solidFill>
          </a:endParaRPr>
        </a:p>
      </dgm:t>
    </dgm:pt>
    <dgm:pt modelId="{31E58A6E-ABB5-48BA-AE65-E65B061CDD5D}" type="sibTrans" cxnId="{0839C7BE-5923-4583-8958-425BDCFC2E2A}">
      <dgm:prSet/>
      <dgm:spPr/>
      <dgm:t>
        <a:bodyPr/>
        <a:lstStyle/>
        <a:p>
          <a:endParaRPr lang="cs-CZ"/>
        </a:p>
      </dgm:t>
    </dgm:pt>
    <dgm:pt modelId="{F5652685-D6AC-4B96-BF5B-A00F43FDE180}" type="parTrans" cxnId="{0839C7BE-5923-4583-8958-425BDCFC2E2A}">
      <dgm:prSet/>
      <dgm:spPr/>
      <dgm:t>
        <a:bodyPr/>
        <a:lstStyle/>
        <a:p>
          <a:endParaRPr lang="cs-CZ"/>
        </a:p>
      </dgm:t>
    </dgm:pt>
    <dgm:pt modelId="{9BBEC83F-A1DE-4D08-970E-E54A43C22391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800" dirty="0" smtClean="0">
              <a:solidFill>
                <a:schemeClr val="accent2"/>
              </a:solidFill>
            </a:rPr>
            <a:t>roční průměrný úhrn srážek</a:t>
          </a:r>
          <a:endParaRPr lang="cs-CZ" sz="2800" dirty="0">
            <a:solidFill>
              <a:schemeClr val="accent2"/>
            </a:solidFill>
          </a:endParaRPr>
        </a:p>
      </dgm:t>
    </dgm:pt>
    <dgm:pt modelId="{E58DCE73-E51F-4516-A11F-FF7D62AE6370}" type="sibTrans" cxnId="{3ADE2967-DFB4-4FF6-AA11-4A2B46EB167F}">
      <dgm:prSet/>
      <dgm:spPr/>
      <dgm:t>
        <a:bodyPr/>
        <a:lstStyle/>
        <a:p>
          <a:endParaRPr lang="cs-CZ"/>
        </a:p>
      </dgm:t>
    </dgm:pt>
    <dgm:pt modelId="{0582FAF6-287E-4CC5-90C8-6EF4EF620B30}" type="parTrans" cxnId="{3ADE2967-DFB4-4FF6-AA11-4A2B46EB167F}">
      <dgm:prSet/>
      <dgm:spPr/>
      <dgm:t>
        <a:bodyPr/>
        <a:lstStyle/>
        <a:p>
          <a:endParaRPr lang="cs-CZ"/>
        </a:p>
      </dgm:t>
    </dgm:pt>
    <dgm:pt modelId="{C28DE505-F698-43C8-990E-6CF885A9B6AB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nejteplejší místo         ……..   </a:t>
          </a:r>
          <a:endParaRPr lang="cs-CZ" sz="2000" dirty="0"/>
        </a:p>
      </dgm:t>
    </dgm:pt>
    <dgm:pt modelId="{59B82FC0-B0B4-46CD-87EE-DC7200A2B56B}" type="sibTrans" cxnId="{0B3C815F-4DD3-42BE-80E5-0F0321B6423C}">
      <dgm:prSet/>
      <dgm:spPr/>
      <dgm:t>
        <a:bodyPr/>
        <a:lstStyle/>
        <a:p>
          <a:endParaRPr lang="cs-CZ"/>
        </a:p>
      </dgm:t>
    </dgm:pt>
    <dgm:pt modelId="{79739E7C-3918-46A0-9182-4BA1CC24261B}" type="parTrans" cxnId="{0B3C815F-4DD3-42BE-80E5-0F0321B6423C}">
      <dgm:prSet/>
      <dgm:spPr/>
      <dgm:t>
        <a:bodyPr/>
        <a:lstStyle/>
        <a:p>
          <a:endParaRPr lang="cs-CZ"/>
        </a:p>
      </dgm:t>
    </dgm:pt>
    <dgm:pt modelId="{DCAD2E5F-DC02-46BE-928A-6EA14479BB61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přibližná hodnota       …….. </a:t>
          </a:r>
          <a:endParaRPr lang="cs-CZ" sz="2000" dirty="0"/>
        </a:p>
      </dgm:t>
    </dgm:pt>
    <dgm:pt modelId="{91DC8FDA-404F-40AB-B526-8EA28B52B7EA}" type="sibTrans" cxnId="{6E4CF6EF-FCBF-4B0B-AD04-2220D471AB45}">
      <dgm:prSet/>
      <dgm:spPr/>
      <dgm:t>
        <a:bodyPr/>
        <a:lstStyle/>
        <a:p>
          <a:endParaRPr lang="cs-CZ"/>
        </a:p>
      </dgm:t>
    </dgm:pt>
    <dgm:pt modelId="{8E406D4F-1C01-470F-8242-ACF7F670CB08}" type="parTrans" cxnId="{6E4CF6EF-FCBF-4B0B-AD04-2220D471AB45}">
      <dgm:prSet/>
      <dgm:spPr/>
      <dgm:t>
        <a:bodyPr/>
        <a:lstStyle/>
        <a:p>
          <a:endParaRPr lang="cs-CZ"/>
        </a:p>
      </dgm:t>
    </dgm:pt>
    <dgm:pt modelId="{2FA6E7E4-4030-4783-8183-50C49B5AE956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nejchladnější místo   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……..</a:t>
          </a:r>
          <a:endParaRPr lang="cs-CZ" sz="2000" dirty="0">
            <a:solidFill>
              <a:schemeClr val="tx1"/>
            </a:solidFill>
          </a:endParaRPr>
        </a:p>
      </dgm:t>
    </dgm:pt>
    <dgm:pt modelId="{C26871AB-AA4A-4CC4-BDF2-D39C57EF6834}" type="sibTrans" cxnId="{C53DA3DA-962A-4D0F-A5CD-76E57DE06796}">
      <dgm:prSet/>
      <dgm:spPr/>
      <dgm:t>
        <a:bodyPr/>
        <a:lstStyle/>
        <a:p>
          <a:endParaRPr lang="cs-CZ"/>
        </a:p>
      </dgm:t>
    </dgm:pt>
    <dgm:pt modelId="{476CA875-52FA-4ADE-969B-AB6300E72C54}" type="parTrans" cxnId="{C53DA3DA-962A-4D0F-A5CD-76E57DE06796}">
      <dgm:prSet/>
      <dgm:spPr/>
      <dgm:t>
        <a:bodyPr/>
        <a:lstStyle/>
        <a:p>
          <a:endParaRPr lang="cs-CZ"/>
        </a:p>
      </dgm:t>
    </dgm:pt>
    <dgm:pt modelId="{E6EFDD7D-BC35-4127-BE60-1837C121EB92}" type="pres">
      <dgm:prSet presAssocID="{3A2B990D-9DFC-4158-8A06-679010D279B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FD6DC8-D1EC-4713-BD82-924468502525}" type="pres">
      <dgm:prSet presAssocID="{38BC49B8-0BF0-49E4-8A7A-2434FE6EDCFB}" presName="composite" presStyleCnt="0"/>
      <dgm:spPr/>
    </dgm:pt>
    <dgm:pt modelId="{392A5F82-4DF4-4883-95A1-AD509C6FEC5D}" type="pres">
      <dgm:prSet presAssocID="{38BC49B8-0BF0-49E4-8A7A-2434FE6EDCFB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E63F0F-CBB0-4CB7-948B-7ADE38978ED3}" type="pres">
      <dgm:prSet presAssocID="{38BC49B8-0BF0-49E4-8A7A-2434FE6EDCFB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929FFB-590A-4EF9-AC9D-42ADE346695C}" type="pres">
      <dgm:prSet presAssocID="{5CB67B95-9278-4209-AB7D-95E59B140836}" presName="space" presStyleCnt="0"/>
      <dgm:spPr/>
    </dgm:pt>
    <dgm:pt modelId="{68D2500C-F21E-49ED-B509-D48F1E7CAB9E}" type="pres">
      <dgm:prSet presAssocID="{9BBEC83F-A1DE-4D08-970E-E54A43C22391}" presName="composite" presStyleCnt="0"/>
      <dgm:spPr/>
    </dgm:pt>
    <dgm:pt modelId="{57471916-87D6-4ED8-8BED-95294E4E7EBF}" type="pres">
      <dgm:prSet presAssocID="{9BBEC83F-A1DE-4D08-970E-E54A43C22391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65993-F439-49E8-92C8-9290F959F872}" type="pres">
      <dgm:prSet presAssocID="{9BBEC83F-A1DE-4D08-970E-E54A43C22391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25DFA6-B6F5-4D53-B593-81DA0186EC9B}" type="presOf" srcId="{C28DE505-F698-43C8-990E-6CF885A9B6AB}" destId="{91E63F0F-CBB0-4CB7-948B-7ADE38978ED3}" srcOrd="0" destOrd="1" presId="urn:microsoft.com/office/officeart/2005/8/layout/hList1"/>
    <dgm:cxn modelId="{E229A971-3A33-429C-819C-6F6D55CB9BCD}" type="presOf" srcId="{DCAD2E5F-DC02-46BE-928A-6EA14479BB61}" destId="{91E63F0F-CBB0-4CB7-948B-7ADE38978ED3}" srcOrd="0" destOrd="0" presId="urn:microsoft.com/office/officeart/2005/8/layout/hList1"/>
    <dgm:cxn modelId="{0B3C815F-4DD3-42BE-80E5-0F0321B6423C}" srcId="{38BC49B8-0BF0-49E4-8A7A-2434FE6EDCFB}" destId="{C28DE505-F698-43C8-990E-6CF885A9B6AB}" srcOrd="1" destOrd="0" parTransId="{79739E7C-3918-46A0-9182-4BA1CC24261B}" sibTransId="{59B82FC0-B0B4-46CD-87EE-DC7200A2B56B}"/>
    <dgm:cxn modelId="{F22C95F4-20F5-4504-8049-DA29F9002CA5}" type="presOf" srcId="{3A2B990D-9DFC-4158-8A06-679010D279B9}" destId="{E6EFDD7D-BC35-4127-BE60-1837C121EB92}" srcOrd="0" destOrd="0" presId="urn:microsoft.com/office/officeart/2005/8/layout/hList1"/>
    <dgm:cxn modelId="{6E4CF6EF-FCBF-4B0B-AD04-2220D471AB45}" srcId="{38BC49B8-0BF0-49E4-8A7A-2434FE6EDCFB}" destId="{DCAD2E5F-DC02-46BE-928A-6EA14479BB61}" srcOrd="0" destOrd="0" parTransId="{8E406D4F-1C01-470F-8242-ACF7F670CB08}" sibTransId="{91DC8FDA-404F-40AB-B526-8EA28B52B7EA}"/>
    <dgm:cxn modelId="{0CB441C1-DAE0-4C22-8CB1-5E5BF5F29DD4}" type="presOf" srcId="{9BBEC83F-A1DE-4D08-970E-E54A43C22391}" destId="{57471916-87D6-4ED8-8BED-95294E4E7EBF}" srcOrd="0" destOrd="0" presId="urn:microsoft.com/office/officeart/2005/8/layout/hList1"/>
    <dgm:cxn modelId="{97D5D2AB-3C3C-46B3-A680-BC9806447624}" type="presOf" srcId="{8060A6D3-3F2D-428B-ADC4-B28A73EDCF08}" destId="{D4365993-F439-49E8-92C8-9290F959F872}" srcOrd="0" destOrd="2" presId="urn:microsoft.com/office/officeart/2005/8/layout/hList1"/>
    <dgm:cxn modelId="{A97D8E9D-58A6-40C6-9FF2-20D0709323FB}" srcId="{9BBEC83F-A1DE-4D08-970E-E54A43C22391}" destId="{8060A6D3-3F2D-428B-ADC4-B28A73EDCF08}" srcOrd="2" destOrd="0" parTransId="{E5485E5E-5F9F-47A4-80F5-B4BCFAD97C96}" sibTransId="{699320F6-53C2-4BB5-A60B-8542CD2A0E3F}"/>
    <dgm:cxn modelId="{07A0888D-5B83-46D4-A87B-9C6C538A9A0B}" type="presOf" srcId="{38BC49B8-0BF0-49E4-8A7A-2434FE6EDCFB}" destId="{392A5F82-4DF4-4883-95A1-AD509C6FEC5D}" srcOrd="0" destOrd="0" presId="urn:microsoft.com/office/officeart/2005/8/layout/hList1"/>
    <dgm:cxn modelId="{4DA601EC-D54C-4E74-8B77-455707C19876}" srcId="{9BBEC83F-A1DE-4D08-970E-E54A43C22391}" destId="{ED80F585-AFEE-4039-9FC2-03A22076DAA5}" srcOrd="1" destOrd="0" parTransId="{282FF818-5E54-4690-9494-184734C1D6FF}" sibTransId="{17A3877D-988F-438B-A464-B78157527DC0}"/>
    <dgm:cxn modelId="{3ADE2967-DFB4-4FF6-AA11-4A2B46EB167F}" srcId="{3A2B990D-9DFC-4158-8A06-679010D279B9}" destId="{9BBEC83F-A1DE-4D08-970E-E54A43C22391}" srcOrd="1" destOrd="0" parTransId="{0582FAF6-287E-4CC5-90C8-6EF4EF620B30}" sibTransId="{E58DCE73-E51F-4516-A11F-FF7D62AE6370}"/>
    <dgm:cxn modelId="{647C5F7E-3D55-4BCA-A573-B22BA5626430}" type="presOf" srcId="{ED80F585-AFEE-4039-9FC2-03A22076DAA5}" destId="{D4365993-F439-49E8-92C8-9290F959F872}" srcOrd="0" destOrd="1" presId="urn:microsoft.com/office/officeart/2005/8/layout/hList1"/>
    <dgm:cxn modelId="{C53DA3DA-962A-4D0F-A5CD-76E57DE06796}" srcId="{38BC49B8-0BF0-49E4-8A7A-2434FE6EDCFB}" destId="{2FA6E7E4-4030-4783-8183-50C49B5AE956}" srcOrd="2" destOrd="0" parTransId="{476CA875-52FA-4ADE-969B-AB6300E72C54}" sibTransId="{C26871AB-AA4A-4CC4-BDF2-D39C57EF6834}"/>
    <dgm:cxn modelId="{0839C7BE-5923-4583-8958-425BDCFC2E2A}" srcId="{9BBEC83F-A1DE-4D08-970E-E54A43C22391}" destId="{E8306554-B9DA-46C7-8E21-26DD02597464}" srcOrd="0" destOrd="0" parTransId="{F5652685-D6AC-4B96-BF5B-A00F43FDE180}" sibTransId="{31E58A6E-ABB5-48BA-AE65-E65B061CDD5D}"/>
    <dgm:cxn modelId="{2C397EDC-34B6-4AC5-88AF-946ACBBF11D2}" srcId="{3A2B990D-9DFC-4158-8A06-679010D279B9}" destId="{38BC49B8-0BF0-49E4-8A7A-2434FE6EDCFB}" srcOrd="0" destOrd="0" parTransId="{F08A01EF-5D02-4714-9AA8-3EE4AEC71D6C}" sibTransId="{5CB67B95-9278-4209-AB7D-95E59B140836}"/>
    <dgm:cxn modelId="{8B83BD42-7C2E-4AF4-B44E-A25EFFC5DC3A}" type="presOf" srcId="{2FA6E7E4-4030-4783-8183-50C49B5AE956}" destId="{91E63F0F-CBB0-4CB7-948B-7ADE38978ED3}" srcOrd="0" destOrd="2" presId="urn:microsoft.com/office/officeart/2005/8/layout/hList1"/>
    <dgm:cxn modelId="{DF5EF915-5443-48F6-A96E-D30EC77533E3}" type="presOf" srcId="{E8306554-B9DA-46C7-8E21-26DD02597464}" destId="{D4365993-F439-49E8-92C8-9290F959F872}" srcOrd="0" destOrd="0" presId="urn:microsoft.com/office/officeart/2005/8/layout/hList1"/>
    <dgm:cxn modelId="{73E35ED0-11B9-4363-9409-56791E93FA0E}" type="presParOf" srcId="{E6EFDD7D-BC35-4127-BE60-1837C121EB92}" destId="{24FD6DC8-D1EC-4713-BD82-924468502525}" srcOrd="0" destOrd="0" presId="urn:microsoft.com/office/officeart/2005/8/layout/hList1"/>
    <dgm:cxn modelId="{3520378C-A36C-443F-A80E-14ED8E251DFD}" type="presParOf" srcId="{24FD6DC8-D1EC-4713-BD82-924468502525}" destId="{392A5F82-4DF4-4883-95A1-AD509C6FEC5D}" srcOrd="0" destOrd="0" presId="urn:microsoft.com/office/officeart/2005/8/layout/hList1"/>
    <dgm:cxn modelId="{4487EE2D-989B-4577-91B1-C6D83887012F}" type="presParOf" srcId="{24FD6DC8-D1EC-4713-BD82-924468502525}" destId="{91E63F0F-CBB0-4CB7-948B-7ADE38978ED3}" srcOrd="1" destOrd="0" presId="urn:microsoft.com/office/officeart/2005/8/layout/hList1"/>
    <dgm:cxn modelId="{3BBB160B-F333-400B-9911-53B89E9CDA91}" type="presParOf" srcId="{E6EFDD7D-BC35-4127-BE60-1837C121EB92}" destId="{4D929FFB-590A-4EF9-AC9D-42ADE346695C}" srcOrd="1" destOrd="0" presId="urn:microsoft.com/office/officeart/2005/8/layout/hList1"/>
    <dgm:cxn modelId="{96D7E478-0F0D-404F-B554-F6BB790C0812}" type="presParOf" srcId="{E6EFDD7D-BC35-4127-BE60-1837C121EB92}" destId="{68D2500C-F21E-49ED-B509-D48F1E7CAB9E}" srcOrd="2" destOrd="0" presId="urn:microsoft.com/office/officeart/2005/8/layout/hList1"/>
    <dgm:cxn modelId="{E379FF46-BA12-40E7-AEE1-CAB495FCB8F0}" type="presParOf" srcId="{68D2500C-F21E-49ED-B509-D48F1E7CAB9E}" destId="{57471916-87D6-4ED8-8BED-95294E4E7EBF}" srcOrd="0" destOrd="0" presId="urn:microsoft.com/office/officeart/2005/8/layout/hList1"/>
    <dgm:cxn modelId="{B607EE83-B035-437E-8092-6AE2F8523856}" type="presParOf" srcId="{68D2500C-F21E-49ED-B509-D48F1E7CAB9E}" destId="{D4365993-F439-49E8-92C8-9290F959F87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A2B990D-9DFC-4158-8A06-679010D279B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BC49B8-0BF0-49E4-8A7A-2434FE6EDCFB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800" dirty="0" smtClean="0">
              <a:solidFill>
                <a:schemeClr val="accent2"/>
              </a:solidFill>
            </a:rPr>
            <a:t>průměrná roční teplota</a:t>
          </a:r>
          <a:endParaRPr lang="cs-CZ" sz="2800" dirty="0">
            <a:solidFill>
              <a:schemeClr val="accent2"/>
            </a:solidFill>
          </a:endParaRPr>
        </a:p>
      </dgm:t>
    </dgm:pt>
    <dgm:pt modelId="{F08A01EF-5D02-4714-9AA8-3EE4AEC71D6C}" type="parTrans" cxnId="{2C397EDC-34B6-4AC5-88AF-946ACBBF11D2}">
      <dgm:prSet/>
      <dgm:spPr/>
      <dgm:t>
        <a:bodyPr/>
        <a:lstStyle/>
        <a:p>
          <a:endParaRPr lang="cs-CZ"/>
        </a:p>
      </dgm:t>
    </dgm:pt>
    <dgm:pt modelId="{5CB67B95-9278-4209-AB7D-95E59B140836}" type="sibTrans" cxnId="{2C397EDC-34B6-4AC5-88AF-946ACBBF11D2}">
      <dgm:prSet/>
      <dgm:spPr/>
      <dgm:t>
        <a:bodyPr/>
        <a:lstStyle/>
        <a:p>
          <a:endParaRPr lang="cs-CZ"/>
        </a:p>
      </dgm:t>
    </dgm:pt>
    <dgm:pt modelId="{DCAD2E5F-DC02-46BE-928A-6EA14479BB61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přibližná hodnota    </a:t>
          </a:r>
          <a:r>
            <a:rPr lang="cs-CZ" sz="2000" dirty="0" smtClean="0">
              <a:solidFill>
                <a:srgbClr val="FF0000"/>
              </a:solidFill>
            </a:rPr>
            <a:t>7°- 8° C</a:t>
          </a:r>
          <a:endParaRPr lang="cs-CZ" sz="2000" dirty="0"/>
        </a:p>
      </dgm:t>
    </dgm:pt>
    <dgm:pt modelId="{8E406D4F-1C01-470F-8242-ACF7F670CB08}" type="parTrans" cxnId="{6E4CF6EF-FCBF-4B0B-AD04-2220D471AB45}">
      <dgm:prSet/>
      <dgm:spPr/>
      <dgm:t>
        <a:bodyPr/>
        <a:lstStyle/>
        <a:p>
          <a:endParaRPr lang="cs-CZ"/>
        </a:p>
      </dgm:t>
    </dgm:pt>
    <dgm:pt modelId="{91DC8FDA-404F-40AB-B526-8EA28B52B7EA}" type="sibTrans" cxnId="{6E4CF6EF-FCBF-4B0B-AD04-2220D471AB45}">
      <dgm:prSet/>
      <dgm:spPr/>
      <dgm:t>
        <a:bodyPr/>
        <a:lstStyle/>
        <a:p>
          <a:endParaRPr lang="cs-CZ"/>
        </a:p>
      </dgm:t>
    </dgm:pt>
    <dgm:pt modelId="{9BBEC83F-A1DE-4D08-970E-E54A43C22391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800" dirty="0" smtClean="0">
              <a:solidFill>
                <a:schemeClr val="accent2"/>
              </a:solidFill>
            </a:rPr>
            <a:t>roční průměrný úhrn srážek</a:t>
          </a:r>
          <a:endParaRPr lang="cs-CZ" sz="2800" dirty="0">
            <a:solidFill>
              <a:schemeClr val="accent2"/>
            </a:solidFill>
          </a:endParaRPr>
        </a:p>
      </dgm:t>
    </dgm:pt>
    <dgm:pt modelId="{0582FAF6-287E-4CC5-90C8-6EF4EF620B30}" type="parTrans" cxnId="{3ADE2967-DFB4-4FF6-AA11-4A2B46EB167F}">
      <dgm:prSet/>
      <dgm:spPr/>
      <dgm:t>
        <a:bodyPr/>
        <a:lstStyle/>
        <a:p>
          <a:endParaRPr lang="cs-CZ"/>
        </a:p>
      </dgm:t>
    </dgm:pt>
    <dgm:pt modelId="{E58DCE73-E51F-4516-A11F-FF7D62AE6370}" type="sibTrans" cxnId="{3ADE2967-DFB4-4FF6-AA11-4A2B46EB167F}">
      <dgm:prSet/>
      <dgm:spPr/>
      <dgm:t>
        <a:bodyPr/>
        <a:lstStyle/>
        <a:p>
          <a:endParaRPr lang="cs-CZ"/>
        </a:p>
      </dgm:t>
    </dgm:pt>
    <dgm:pt modelId="{E8306554-B9DA-46C7-8E21-26DD02597464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přibližná hodnota    </a:t>
          </a:r>
          <a:r>
            <a:rPr lang="cs-CZ" sz="2000" dirty="0" smtClean="0">
              <a:solidFill>
                <a:srgbClr val="FF0000"/>
              </a:solidFill>
            </a:rPr>
            <a:t>700-800 mm</a:t>
          </a:r>
          <a:endParaRPr lang="cs-CZ" sz="2000" dirty="0">
            <a:solidFill>
              <a:srgbClr val="FF0000"/>
            </a:solidFill>
          </a:endParaRPr>
        </a:p>
      </dgm:t>
    </dgm:pt>
    <dgm:pt modelId="{F5652685-D6AC-4B96-BF5B-A00F43FDE180}" type="parTrans" cxnId="{0839C7BE-5923-4583-8958-425BDCFC2E2A}">
      <dgm:prSet/>
      <dgm:spPr/>
      <dgm:t>
        <a:bodyPr/>
        <a:lstStyle/>
        <a:p>
          <a:endParaRPr lang="cs-CZ"/>
        </a:p>
      </dgm:t>
    </dgm:pt>
    <dgm:pt modelId="{31E58A6E-ABB5-48BA-AE65-E65B061CDD5D}" type="sibTrans" cxnId="{0839C7BE-5923-4583-8958-425BDCFC2E2A}">
      <dgm:prSet/>
      <dgm:spPr/>
      <dgm:t>
        <a:bodyPr/>
        <a:lstStyle/>
        <a:p>
          <a:endParaRPr lang="cs-CZ"/>
        </a:p>
      </dgm:t>
    </dgm:pt>
    <dgm:pt modelId="{2FA6E7E4-4030-4783-8183-50C49B5AE956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nejchladnější místo </a:t>
          </a:r>
          <a:r>
            <a:rPr lang="cs-CZ" sz="2000" dirty="0" smtClean="0">
              <a:solidFill>
                <a:srgbClr val="FF0000"/>
              </a:solidFill>
            </a:rPr>
            <a:t> Sněžka</a:t>
          </a:r>
          <a:endParaRPr lang="cs-CZ" sz="2000" dirty="0"/>
        </a:p>
      </dgm:t>
    </dgm:pt>
    <dgm:pt modelId="{476CA875-52FA-4ADE-969B-AB6300E72C54}" type="parTrans" cxnId="{C53DA3DA-962A-4D0F-A5CD-76E57DE06796}">
      <dgm:prSet/>
      <dgm:spPr/>
      <dgm:t>
        <a:bodyPr/>
        <a:lstStyle/>
        <a:p>
          <a:endParaRPr lang="cs-CZ"/>
        </a:p>
      </dgm:t>
    </dgm:pt>
    <dgm:pt modelId="{C26871AB-AA4A-4CC4-BDF2-D39C57EF6834}" type="sibTrans" cxnId="{C53DA3DA-962A-4D0F-A5CD-76E57DE06796}">
      <dgm:prSet/>
      <dgm:spPr/>
      <dgm:t>
        <a:bodyPr/>
        <a:lstStyle/>
        <a:p>
          <a:endParaRPr lang="cs-CZ"/>
        </a:p>
      </dgm:t>
    </dgm:pt>
    <dgm:pt modelId="{8060A6D3-3F2D-428B-ADC4-B28A73EDCF08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nejsušší místo              </a:t>
          </a:r>
          <a:r>
            <a:rPr lang="cs-CZ" sz="2000" dirty="0" err="1" smtClean="0">
              <a:solidFill>
                <a:srgbClr val="FF0000"/>
              </a:solidFill>
            </a:rPr>
            <a:t>Libědice</a:t>
          </a:r>
          <a:endParaRPr lang="cs-CZ" sz="2000" dirty="0">
            <a:solidFill>
              <a:srgbClr val="FF0000"/>
            </a:solidFill>
          </a:endParaRPr>
        </a:p>
      </dgm:t>
    </dgm:pt>
    <dgm:pt modelId="{E5485E5E-5F9F-47A4-80F5-B4BCFAD97C96}" type="parTrans" cxnId="{A97D8E9D-58A6-40C6-9FF2-20D0709323FB}">
      <dgm:prSet/>
      <dgm:spPr/>
      <dgm:t>
        <a:bodyPr/>
        <a:lstStyle/>
        <a:p>
          <a:endParaRPr lang="cs-CZ"/>
        </a:p>
      </dgm:t>
    </dgm:pt>
    <dgm:pt modelId="{699320F6-53C2-4BB5-A60B-8542CD2A0E3F}" type="sibTrans" cxnId="{A97D8E9D-58A6-40C6-9FF2-20D0709323FB}">
      <dgm:prSet/>
      <dgm:spPr/>
      <dgm:t>
        <a:bodyPr/>
        <a:lstStyle/>
        <a:p>
          <a:endParaRPr lang="cs-CZ"/>
        </a:p>
      </dgm:t>
    </dgm:pt>
    <dgm:pt modelId="{C28DE505-F698-43C8-990E-6CF885A9B6AB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nejteplejší místo     </a:t>
          </a:r>
          <a:r>
            <a:rPr lang="cs-CZ" sz="2000" dirty="0" smtClean="0">
              <a:solidFill>
                <a:srgbClr val="FF0000"/>
              </a:solidFill>
            </a:rPr>
            <a:t>Hodonín</a:t>
          </a:r>
          <a:endParaRPr lang="cs-CZ" sz="2000" dirty="0"/>
        </a:p>
      </dgm:t>
    </dgm:pt>
    <dgm:pt modelId="{59B82FC0-B0B4-46CD-87EE-DC7200A2B56B}" type="sibTrans" cxnId="{0B3C815F-4DD3-42BE-80E5-0F0321B6423C}">
      <dgm:prSet/>
      <dgm:spPr/>
      <dgm:t>
        <a:bodyPr/>
        <a:lstStyle/>
        <a:p>
          <a:endParaRPr lang="cs-CZ"/>
        </a:p>
      </dgm:t>
    </dgm:pt>
    <dgm:pt modelId="{79739E7C-3918-46A0-9182-4BA1CC24261B}" type="parTrans" cxnId="{0B3C815F-4DD3-42BE-80E5-0F0321B6423C}">
      <dgm:prSet/>
      <dgm:spPr/>
      <dgm:t>
        <a:bodyPr/>
        <a:lstStyle/>
        <a:p>
          <a:endParaRPr lang="cs-CZ"/>
        </a:p>
      </dgm:t>
    </dgm:pt>
    <dgm:pt modelId="{ED80F585-AFEE-4039-9FC2-03A22076DAA5}">
      <dgm:prSet phldrT="[Text]" custT="1"/>
      <dgm:spPr>
        <a:solidFill>
          <a:schemeClr val="bg2">
            <a:alpha val="90000"/>
          </a:schemeClr>
        </a:solidFill>
      </dgm:spPr>
      <dgm:t>
        <a:bodyPr/>
        <a:lstStyle/>
        <a:p>
          <a:r>
            <a:rPr lang="cs-CZ" sz="2000" dirty="0" smtClean="0"/>
            <a:t>nejdeštivější místo     </a:t>
          </a:r>
          <a:r>
            <a:rPr lang="cs-CZ" sz="2000" dirty="0" smtClean="0">
              <a:solidFill>
                <a:srgbClr val="FF0000"/>
              </a:solidFill>
            </a:rPr>
            <a:t>Bílý Potok</a:t>
          </a:r>
          <a:endParaRPr lang="cs-CZ" sz="2000" dirty="0">
            <a:solidFill>
              <a:srgbClr val="FF0000"/>
            </a:solidFill>
          </a:endParaRPr>
        </a:p>
      </dgm:t>
    </dgm:pt>
    <dgm:pt modelId="{17A3877D-988F-438B-A464-B78157527DC0}" type="sibTrans" cxnId="{4DA601EC-D54C-4E74-8B77-455707C19876}">
      <dgm:prSet/>
      <dgm:spPr/>
      <dgm:t>
        <a:bodyPr/>
        <a:lstStyle/>
        <a:p>
          <a:endParaRPr lang="cs-CZ"/>
        </a:p>
      </dgm:t>
    </dgm:pt>
    <dgm:pt modelId="{282FF818-5E54-4690-9494-184734C1D6FF}" type="parTrans" cxnId="{4DA601EC-D54C-4E74-8B77-455707C19876}">
      <dgm:prSet/>
      <dgm:spPr/>
      <dgm:t>
        <a:bodyPr/>
        <a:lstStyle/>
        <a:p>
          <a:endParaRPr lang="cs-CZ"/>
        </a:p>
      </dgm:t>
    </dgm:pt>
    <dgm:pt modelId="{E6EFDD7D-BC35-4127-BE60-1837C121EB92}" type="pres">
      <dgm:prSet presAssocID="{3A2B990D-9DFC-4158-8A06-679010D279B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FD6DC8-D1EC-4713-BD82-924468502525}" type="pres">
      <dgm:prSet presAssocID="{38BC49B8-0BF0-49E4-8A7A-2434FE6EDCFB}" presName="composite" presStyleCnt="0"/>
      <dgm:spPr/>
    </dgm:pt>
    <dgm:pt modelId="{392A5F82-4DF4-4883-95A1-AD509C6FEC5D}" type="pres">
      <dgm:prSet presAssocID="{38BC49B8-0BF0-49E4-8A7A-2434FE6EDCFB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E63F0F-CBB0-4CB7-948B-7ADE38978ED3}" type="pres">
      <dgm:prSet presAssocID="{38BC49B8-0BF0-49E4-8A7A-2434FE6EDCFB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929FFB-590A-4EF9-AC9D-42ADE346695C}" type="pres">
      <dgm:prSet presAssocID="{5CB67B95-9278-4209-AB7D-95E59B140836}" presName="space" presStyleCnt="0"/>
      <dgm:spPr/>
    </dgm:pt>
    <dgm:pt modelId="{68D2500C-F21E-49ED-B509-D48F1E7CAB9E}" type="pres">
      <dgm:prSet presAssocID="{9BBEC83F-A1DE-4D08-970E-E54A43C22391}" presName="composite" presStyleCnt="0"/>
      <dgm:spPr/>
    </dgm:pt>
    <dgm:pt modelId="{57471916-87D6-4ED8-8BED-95294E4E7EBF}" type="pres">
      <dgm:prSet presAssocID="{9BBEC83F-A1DE-4D08-970E-E54A43C22391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365993-F439-49E8-92C8-9290F959F872}" type="pres">
      <dgm:prSet presAssocID="{9BBEC83F-A1DE-4D08-970E-E54A43C22391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7E942D-4673-42D1-BA7E-5BE8BED1C609}" type="presOf" srcId="{8060A6D3-3F2D-428B-ADC4-B28A73EDCF08}" destId="{D4365993-F439-49E8-92C8-9290F959F872}" srcOrd="0" destOrd="2" presId="urn:microsoft.com/office/officeart/2005/8/layout/hList1"/>
    <dgm:cxn modelId="{90ECB65F-1155-4FF8-BEA0-C7400BAF94E8}" type="presOf" srcId="{ED80F585-AFEE-4039-9FC2-03A22076DAA5}" destId="{D4365993-F439-49E8-92C8-9290F959F872}" srcOrd="0" destOrd="1" presId="urn:microsoft.com/office/officeart/2005/8/layout/hList1"/>
    <dgm:cxn modelId="{0B3C815F-4DD3-42BE-80E5-0F0321B6423C}" srcId="{38BC49B8-0BF0-49E4-8A7A-2434FE6EDCFB}" destId="{C28DE505-F698-43C8-990E-6CF885A9B6AB}" srcOrd="1" destOrd="0" parTransId="{79739E7C-3918-46A0-9182-4BA1CC24261B}" sibTransId="{59B82FC0-B0B4-46CD-87EE-DC7200A2B56B}"/>
    <dgm:cxn modelId="{52F0E1F9-34E7-4E38-A1B8-7793E09898F4}" type="presOf" srcId="{9BBEC83F-A1DE-4D08-970E-E54A43C22391}" destId="{57471916-87D6-4ED8-8BED-95294E4E7EBF}" srcOrd="0" destOrd="0" presId="urn:microsoft.com/office/officeart/2005/8/layout/hList1"/>
    <dgm:cxn modelId="{6E4CF6EF-FCBF-4B0B-AD04-2220D471AB45}" srcId="{38BC49B8-0BF0-49E4-8A7A-2434FE6EDCFB}" destId="{DCAD2E5F-DC02-46BE-928A-6EA14479BB61}" srcOrd="0" destOrd="0" parTransId="{8E406D4F-1C01-470F-8242-ACF7F670CB08}" sibTransId="{91DC8FDA-404F-40AB-B526-8EA28B52B7EA}"/>
    <dgm:cxn modelId="{512D4B15-D29F-46AA-A5D8-19E4C0A4ABA8}" type="presOf" srcId="{3A2B990D-9DFC-4158-8A06-679010D279B9}" destId="{E6EFDD7D-BC35-4127-BE60-1837C121EB92}" srcOrd="0" destOrd="0" presId="urn:microsoft.com/office/officeart/2005/8/layout/hList1"/>
    <dgm:cxn modelId="{E15E975A-1548-486C-9ED9-1215295CC43F}" type="presOf" srcId="{2FA6E7E4-4030-4783-8183-50C49B5AE956}" destId="{91E63F0F-CBB0-4CB7-948B-7ADE38978ED3}" srcOrd="0" destOrd="2" presId="urn:microsoft.com/office/officeart/2005/8/layout/hList1"/>
    <dgm:cxn modelId="{B6E5C834-6EF8-47C1-9D61-27B14575833A}" type="presOf" srcId="{E8306554-B9DA-46C7-8E21-26DD02597464}" destId="{D4365993-F439-49E8-92C8-9290F959F872}" srcOrd="0" destOrd="0" presId="urn:microsoft.com/office/officeart/2005/8/layout/hList1"/>
    <dgm:cxn modelId="{06E008B5-6875-4C11-BAFD-CFC72017F0CC}" type="presOf" srcId="{38BC49B8-0BF0-49E4-8A7A-2434FE6EDCFB}" destId="{392A5F82-4DF4-4883-95A1-AD509C6FEC5D}" srcOrd="0" destOrd="0" presId="urn:microsoft.com/office/officeart/2005/8/layout/hList1"/>
    <dgm:cxn modelId="{A97D8E9D-58A6-40C6-9FF2-20D0709323FB}" srcId="{9BBEC83F-A1DE-4D08-970E-E54A43C22391}" destId="{8060A6D3-3F2D-428B-ADC4-B28A73EDCF08}" srcOrd="2" destOrd="0" parTransId="{E5485E5E-5F9F-47A4-80F5-B4BCFAD97C96}" sibTransId="{699320F6-53C2-4BB5-A60B-8542CD2A0E3F}"/>
    <dgm:cxn modelId="{4DA601EC-D54C-4E74-8B77-455707C19876}" srcId="{9BBEC83F-A1DE-4D08-970E-E54A43C22391}" destId="{ED80F585-AFEE-4039-9FC2-03A22076DAA5}" srcOrd="1" destOrd="0" parTransId="{282FF818-5E54-4690-9494-184734C1D6FF}" sibTransId="{17A3877D-988F-438B-A464-B78157527DC0}"/>
    <dgm:cxn modelId="{3ADE2967-DFB4-4FF6-AA11-4A2B46EB167F}" srcId="{3A2B990D-9DFC-4158-8A06-679010D279B9}" destId="{9BBEC83F-A1DE-4D08-970E-E54A43C22391}" srcOrd="1" destOrd="0" parTransId="{0582FAF6-287E-4CC5-90C8-6EF4EF620B30}" sibTransId="{E58DCE73-E51F-4516-A11F-FF7D62AE6370}"/>
    <dgm:cxn modelId="{1573A7C1-1539-4964-AFC6-4A09BF1460F9}" type="presOf" srcId="{C28DE505-F698-43C8-990E-6CF885A9B6AB}" destId="{91E63F0F-CBB0-4CB7-948B-7ADE38978ED3}" srcOrd="0" destOrd="1" presId="urn:microsoft.com/office/officeart/2005/8/layout/hList1"/>
    <dgm:cxn modelId="{C53DA3DA-962A-4D0F-A5CD-76E57DE06796}" srcId="{38BC49B8-0BF0-49E4-8A7A-2434FE6EDCFB}" destId="{2FA6E7E4-4030-4783-8183-50C49B5AE956}" srcOrd="2" destOrd="0" parTransId="{476CA875-52FA-4ADE-969B-AB6300E72C54}" sibTransId="{C26871AB-AA4A-4CC4-BDF2-D39C57EF6834}"/>
    <dgm:cxn modelId="{013F1016-42A7-41F1-BBE5-77E3F495DF1C}" type="presOf" srcId="{DCAD2E5F-DC02-46BE-928A-6EA14479BB61}" destId="{91E63F0F-CBB0-4CB7-948B-7ADE38978ED3}" srcOrd="0" destOrd="0" presId="urn:microsoft.com/office/officeart/2005/8/layout/hList1"/>
    <dgm:cxn modelId="{0839C7BE-5923-4583-8958-425BDCFC2E2A}" srcId="{9BBEC83F-A1DE-4D08-970E-E54A43C22391}" destId="{E8306554-B9DA-46C7-8E21-26DD02597464}" srcOrd="0" destOrd="0" parTransId="{F5652685-D6AC-4B96-BF5B-A00F43FDE180}" sibTransId="{31E58A6E-ABB5-48BA-AE65-E65B061CDD5D}"/>
    <dgm:cxn modelId="{2C397EDC-34B6-4AC5-88AF-946ACBBF11D2}" srcId="{3A2B990D-9DFC-4158-8A06-679010D279B9}" destId="{38BC49B8-0BF0-49E4-8A7A-2434FE6EDCFB}" srcOrd="0" destOrd="0" parTransId="{F08A01EF-5D02-4714-9AA8-3EE4AEC71D6C}" sibTransId="{5CB67B95-9278-4209-AB7D-95E59B140836}"/>
    <dgm:cxn modelId="{4DFF038E-999F-4364-94E4-4E68708320FD}" type="presParOf" srcId="{E6EFDD7D-BC35-4127-BE60-1837C121EB92}" destId="{24FD6DC8-D1EC-4713-BD82-924468502525}" srcOrd="0" destOrd="0" presId="urn:microsoft.com/office/officeart/2005/8/layout/hList1"/>
    <dgm:cxn modelId="{52ACFC14-ABAB-4A41-A586-299A9ED9AF51}" type="presParOf" srcId="{24FD6DC8-D1EC-4713-BD82-924468502525}" destId="{392A5F82-4DF4-4883-95A1-AD509C6FEC5D}" srcOrd="0" destOrd="0" presId="urn:microsoft.com/office/officeart/2005/8/layout/hList1"/>
    <dgm:cxn modelId="{3FD961A4-A8C6-4ED8-AF28-9501BB4AE25B}" type="presParOf" srcId="{24FD6DC8-D1EC-4713-BD82-924468502525}" destId="{91E63F0F-CBB0-4CB7-948B-7ADE38978ED3}" srcOrd="1" destOrd="0" presId="urn:microsoft.com/office/officeart/2005/8/layout/hList1"/>
    <dgm:cxn modelId="{251A33BF-12C6-4B35-8965-9CEA49BD11BC}" type="presParOf" srcId="{E6EFDD7D-BC35-4127-BE60-1837C121EB92}" destId="{4D929FFB-590A-4EF9-AC9D-42ADE346695C}" srcOrd="1" destOrd="0" presId="urn:microsoft.com/office/officeart/2005/8/layout/hList1"/>
    <dgm:cxn modelId="{2312B932-E7CB-4EC1-B246-FFD05716AE10}" type="presParOf" srcId="{E6EFDD7D-BC35-4127-BE60-1837C121EB92}" destId="{68D2500C-F21E-49ED-B509-D48F1E7CAB9E}" srcOrd="2" destOrd="0" presId="urn:microsoft.com/office/officeart/2005/8/layout/hList1"/>
    <dgm:cxn modelId="{E8EE5AEA-A296-40CC-84A4-410459D61A57}" type="presParOf" srcId="{68D2500C-F21E-49ED-B509-D48F1E7CAB9E}" destId="{57471916-87D6-4ED8-8BED-95294E4E7EBF}" srcOrd="0" destOrd="0" presId="urn:microsoft.com/office/officeart/2005/8/layout/hList1"/>
    <dgm:cxn modelId="{F2BE7325-2F5B-42F1-9DA4-3E24F2707234}" type="presParOf" srcId="{68D2500C-F21E-49ED-B509-D48F1E7CAB9E}" destId="{D4365993-F439-49E8-92C8-9290F959F87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phldr="1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endParaRPr lang="cs-CZ" dirty="0"/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/>
      <dgm:t>
        <a:bodyPr/>
        <a:lstStyle/>
        <a:p>
          <a:endParaRPr lang="cs-CZ"/>
        </a:p>
      </dgm:t>
    </dgm:pt>
    <dgm:pt modelId="{2FCF5072-6590-475B-96D6-E9F4EA0AE7A0}">
      <dgm:prSet phldrT="[Text]" phldr="1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endParaRPr lang="cs-CZ" dirty="0"/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 custScaleX="93789" custScaleY="50955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D2DA86-AB86-456C-99DC-F2717E7A444A}" type="presOf" srcId="{B48BB586-1D0C-4152-9CC1-4909012302F3}" destId="{F9F365B9-23DA-40D5-9A24-4922D0A72F83}" srcOrd="0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018DDA3B-4F8C-4C72-86A8-136AC67BDBB1}" type="presOf" srcId="{AC7786A0-8BBE-435A-B9E9-CE7129F6A457}" destId="{86D85E09-557F-4DB0-8DE9-286370FD79D8}" srcOrd="0" destOrd="0" presId="urn:microsoft.com/office/officeart/2005/8/layout/process1"/>
    <dgm:cxn modelId="{50FAFF4D-6624-420A-90EC-CED7A12613CE}" type="presOf" srcId="{2FCF5072-6590-475B-96D6-E9F4EA0AE7A0}" destId="{ACA5C838-B8AB-4BA3-BEC7-2BD284EB4B27}" srcOrd="0" destOrd="0" presId="urn:microsoft.com/office/officeart/2005/8/layout/process1"/>
    <dgm:cxn modelId="{58487BB5-BE58-4BA9-9B3F-77749DCF8B1F}" type="presOf" srcId="{78F1A704-539B-4649-9324-45F5D455BD2F}" destId="{9A2A394C-FCFE-4E26-806E-BFCFBBCA0031}" srcOrd="0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F13EF3A2-C39D-4884-A6A9-AA234B2A1920}" type="presOf" srcId="{B48BB586-1D0C-4152-9CC1-4909012302F3}" destId="{1387A8ED-F12B-48A9-ABB2-3ED5D60C3C9F}" srcOrd="1" destOrd="0" presId="urn:microsoft.com/office/officeart/2005/8/layout/process1"/>
    <dgm:cxn modelId="{5016A262-3D7C-44FB-B4E3-9DA0AA6C0A99}" type="presParOf" srcId="{86D85E09-557F-4DB0-8DE9-286370FD79D8}" destId="{9A2A394C-FCFE-4E26-806E-BFCFBBCA0031}" srcOrd="0" destOrd="0" presId="urn:microsoft.com/office/officeart/2005/8/layout/process1"/>
    <dgm:cxn modelId="{D5DD136B-80A9-484E-BC26-E296E8ED6BE1}" type="presParOf" srcId="{86D85E09-557F-4DB0-8DE9-286370FD79D8}" destId="{F9F365B9-23DA-40D5-9A24-4922D0A72F83}" srcOrd="1" destOrd="0" presId="urn:microsoft.com/office/officeart/2005/8/layout/process1"/>
    <dgm:cxn modelId="{ECC2EAAB-3452-43FD-80DF-56410AFB054E}" type="presParOf" srcId="{F9F365B9-23DA-40D5-9A24-4922D0A72F83}" destId="{1387A8ED-F12B-48A9-ABB2-3ED5D60C3C9F}" srcOrd="0" destOrd="0" presId="urn:microsoft.com/office/officeart/2005/8/layout/process1"/>
    <dgm:cxn modelId="{D3A94E24-7B95-4085-8B66-749743B5F8C9}" type="presParOf" srcId="{86D85E09-557F-4DB0-8DE9-286370FD79D8}" destId="{ACA5C838-B8AB-4BA3-BEC7-2BD284EB4B27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4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úmoří</a:t>
          </a:r>
          <a:endParaRPr lang="cs-CZ" sz="24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/>
      <dgm:t>
        <a:bodyPr/>
        <a:lstStyle/>
        <a:p>
          <a:endParaRPr lang="cs-CZ"/>
        </a:p>
      </dgm:t>
    </dgm:pt>
    <dgm:pt modelId="{2FCF5072-6590-475B-96D6-E9F4EA0AE7A0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4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povodí</a:t>
          </a:r>
          <a:endParaRPr lang="cs-CZ" sz="24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 custScaleX="100495" custScaleY="68302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BAB7F8-5B4F-4420-9BAA-ACD21A9161E6}" type="presOf" srcId="{78F1A704-539B-4649-9324-45F5D455BD2F}" destId="{9A2A394C-FCFE-4E26-806E-BFCFBBCA0031}" srcOrd="0" destOrd="0" presId="urn:microsoft.com/office/officeart/2005/8/layout/process1"/>
    <dgm:cxn modelId="{F7029235-742B-40B4-BE96-9A092D418E3B}" type="presOf" srcId="{2FCF5072-6590-475B-96D6-E9F4EA0AE7A0}" destId="{ACA5C838-B8AB-4BA3-BEC7-2BD284EB4B27}" srcOrd="0" destOrd="0" presId="urn:microsoft.com/office/officeart/2005/8/layout/process1"/>
    <dgm:cxn modelId="{62567EFF-653D-4D10-914C-D169F31500D5}" type="presOf" srcId="{B48BB586-1D0C-4152-9CC1-4909012302F3}" destId="{1387A8ED-F12B-48A9-ABB2-3ED5D60C3C9F}" srcOrd="1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155D9393-FB46-4704-B1BE-01F2DFCB3B37}" type="presOf" srcId="{AC7786A0-8BBE-435A-B9E9-CE7129F6A457}" destId="{86D85E09-557F-4DB0-8DE9-286370FD79D8}" srcOrd="0" destOrd="0" presId="urn:microsoft.com/office/officeart/2005/8/layout/process1"/>
    <dgm:cxn modelId="{7EFCDD93-72AC-4D59-A467-CA685B412747}" type="presOf" srcId="{B48BB586-1D0C-4152-9CC1-4909012302F3}" destId="{F9F365B9-23DA-40D5-9A24-4922D0A72F83}" srcOrd="0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9662E0E9-F2B4-4E5B-8A05-17E938B5A78D}" type="presParOf" srcId="{86D85E09-557F-4DB0-8DE9-286370FD79D8}" destId="{9A2A394C-FCFE-4E26-806E-BFCFBBCA0031}" srcOrd="0" destOrd="0" presId="urn:microsoft.com/office/officeart/2005/8/layout/process1"/>
    <dgm:cxn modelId="{2123C16F-C83D-4CBA-B25A-80FEEB335053}" type="presParOf" srcId="{86D85E09-557F-4DB0-8DE9-286370FD79D8}" destId="{F9F365B9-23DA-40D5-9A24-4922D0A72F83}" srcOrd="1" destOrd="0" presId="urn:microsoft.com/office/officeart/2005/8/layout/process1"/>
    <dgm:cxn modelId="{64305596-9F03-42E0-A152-5F6BA325651B}" type="presParOf" srcId="{F9F365B9-23DA-40D5-9A24-4922D0A72F83}" destId="{1387A8ED-F12B-48A9-ABB2-3ED5D60C3C9F}" srcOrd="0" destOrd="0" presId="urn:microsoft.com/office/officeart/2005/8/layout/process1"/>
    <dgm:cxn modelId="{3F3EB1DA-72E0-4E2B-835F-18484F879FF2}" type="presParOf" srcId="{86D85E09-557F-4DB0-8DE9-286370FD79D8}" destId="{ACA5C838-B8AB-4BA3-BEC7-2BD284EB4B27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phldr="1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endParaRPr lang="cs-CZ" dirty="0"/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/>
      <dgm:t>
        <a:bodyPr/>
        <a:lstStyle/>
        <a:p>
          <a:endParaRPr lang="cs-CZ"/>
        </a:p>
      </dgm:t>
    </dgm:pt>
    <dgm:pt modelId="{2FCF5072-6590-475B-96D6-E9F4EA0AE7A0}">
      <dgm:prSet phldrT="[Text]" phldr="1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endParaRPr lang="cs-CZ" dirty="0"/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 custScaleX="93789" custScaleY="50954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E83898-A779-455A-AD8E-FB3AF930C6F7}" type="presOf" srcId="{78F1A704-539B-4649-9324-45F5D455BD2F}" destId="{9A2A394C-FCFE-4E26-806E-BFCFBBCA0031}" srcOrd="0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589502B2-1EE9-484D-BD3C-EB33C9F7E278}" type="presOf" srcId="{2FCF5072-6590-475B-96D6-E9F4EA0AE7A0}" destId="{ACA5C838-B8AB-4BA3-BEC7-2BD284EB4B27}" srcOrd="0" destOrd="0" presId="urn:microsoft.com/office/officeart/2005/8/layout/process1"/>
    <dgm:cxn modelId="{5FDFF9A9-38D0-454C-9944-D16A5D88BB91}" type="presOf" srcId="{AC7786A0-8BBE-435A-B9E9-CE7129F6A457}" destId="{86D85E09-557F-4DB0-8DE9-286370FD79D8}" srcOrd="0" destOrd="0" presId="urn:microsoft.com/office/officeart/2005/8/layout/process1"/>
    <dgm:cxn modelId="{8BB1727E-4F6B-4CCD-BC68-04672DE1D8DE}" type="presOf" srcId="{B48BB586-1D0C-4152-9CC1-4909012302F3}" destId="{1387A8ED-F12B-48A9-ABB2-3ED5D60C3C9F}" srcOrd="1" destOrd="0" presId="urn:microsoft.com/office/officeart/2005/8/layout/process1"/>
    <dgm:cxn modelId="{7639AC96-33E7-424C-9BE2-CFA8FAE92BA2}" type="presOf" srcId="{B48BB586-1D0C-4152-9CC1-4909012302F3}" destId="{F9F365B9-23DA-40D5-9A24-4922D0A72F83}" srcOrd="0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47FC2D17-0BC5-4F65-AE62-8361F617C67A}" type="presParOf" srcId="{86D85E09-557F-4DB0-8DE9-286370FD79D8}" destId="{9A2A394C-FCFE-4E26-806E-BFCFBBCA0031}" srcOrd="0" destOrd="0" presId="urn:microsoft.com/office/officeart/2005/8/layout/process1"/>
    <dgm:cxn modelId="{4266F739-D0BD-488A-825C-B07CE3C49AE6}" type="presParOf" srcId="{86D85E09-557F-4DB0-8DE9-286370FD79D8}" destId="{F9F365B9-23DA-40D5-9A24-4922D0A72F83}" srcOrd="1" destOrd="0" presId="urn:microsoft.com/office/officeart/2005/8/layout/process1"/>
    <dgm:cxn modelId="{E4660DC1-27CC-4EE3-9492-1E3D14F3AF47}" type="presParOf" srcId="{F9F365B9-23DA-40D5-9A24-4922D0A72F83}" destId="{1387A8ED-F12B-48A9-ABB2-3ED5D60C3C9F}" srcOrd="0" destOrd="0" presId="urn:microsoft.com/office/officeart/2005/8/layout/process1"/>
    <dgm:cxn modelId="{C737F7D9-6833-44E3-9A1A-D87B599C9541}" type="presParOf" srcId="{86D85E09-557F-4DB0-8DE9-286370FD79D8}" destId="{ACA5C838-B8AB-4BA3-BEC7-2BD284EB4B27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phldr="1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endParaRPr lang="cs-CZ" dirty="0"/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/>
      <dgm:t>
        <a:bodyPr/>
        <a:lstStyle/>
        <a:p>
          <a:endParaRPr lang="cs-CZ"/>
        </a:p>
      </dgm:t>
    </dgm:pt>
    <dgm:pt modelId="{2FCF5072-6590-475B-96D6-E9F4EA0AE7A0}">
      <dgm:prSet phldrT="[Text]" phldr="1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endParaRPr lang="cs-CZ" dirty="0"/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 custScaleX="93789" custScaleY="50955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 custLinFactNeighborX="17302" custLinFactNeighborY="166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7273-3614-4327-A70B-66AEAB3E1197}" type="presOf" srcId="{B48BB586-1D0C-4152-9CC1-4909012302F3}" destId="{1387A8ED-F12B-48A9-ABB2-3ED5D60C3C9F}" srcOrd="1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D6C8ABB1-2159-40C8-ABCF-74455065B9A6}" type="presOf" srcId="{78F1A704-539B-4649-9324-45F5D455BD2F}" destId="{9A2A394C-FCFE-4E26-806E-BFCFBBCA0031}" srcOrd="0" destOrd="0" presId="urn:microsoft.com/office/officeart/2005/8/layout/process1"/>
    <dgm:cxn modelId="{BC24A842-883E-4838-80E2-3096C9935786}" type="presOf" srcId="{2FCF5072-6590-475B-96D6-E9F4EA0AE7A0}" destId="{ACA5C838-B8AB-4BA3-BEC7-2BD284EB4B27}" srcOrd="0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D5192C08-D95C-4425-93BB-DE8CC97976E3}" type="presOf" srcId="{AC7786A0-8BBE-435A-B9E9-CE7129F6A457}" destId="{86D85E09-557F-4DB0-8DE9-286370FD79D8}" srcOrd="0" destOrd="0" presId="urn:microsoft.com/office/officeart/2005/8/layout/process1"/>
    <dgm:cxn modelId="{027C86F4-2AE2-4FFE-977C-EBCACD8F3B6D}" type="presOf" srcId="{B48BB586-1D0C-4152-9CC1-4909012302F3}" destId="{F9F365B9-23DA-40D5-9A24-4922D0A72F83}" srcOrd="0" destOrd="0" presId="urn:microsoft.com/office/officeart/2005/8/layout/process1"/>
    <dgm:cxn modelId="{5009F484-78E5-4DC9-AE16-813CF687931B}" type="presParOf" srcId="{86D85E09-557F-4DB0-8DE9-286370FD79D8}" destId="{9A2A394C-FCFE-4E26-806E-BFCFBBCA0031}" srcOrd="0" destOrd="0" presId="urn:microsoft.com/office/officeart/2005/8/layout/process1"/>
    <dgm:cxn modelId="{CB62167C-7DB5-450F-9A9D-967E50F9E815}" type="presParOf" srcId="{86D85E09-557F-4DB0-8DE9-286370FD79D8}" destId="{F9F365B9-23DA-40D5-9A24-4922D0A72F83}" srcOrd="1" destOrd="0" presId="urn:microsoft.com/office/officeart/2005/8/layout/process1"/>
    <dgm:cxn modelId="{F98DC77D-6AC3-4A13-9C19-E9BBD4A2AA9C}" type="presParOf" srcId="{F9F365B9-23DA-40D5-9A24-4922D0A72F83}" destId="{1387A8ED-F12B-48A9-ABB2-3ED5D60C3C9F}" srcOrd="0" destOrd="0" presId="urn:microsoft.com/office/officeart/2005/8/layout/process1"/>
    <dgm:cxn modelId="{EC693EA9-1159-417A-9F8C-EA3FA2EF2845}" type="presParOf" srcId="{86D85E09-557F-4DB0-8DE9-286370FD79D8}" destId="{ACA5C838-B8AB-4BA3-BEC7-2BD284EB4B27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custT="1"/>
      <dgm:spPr>
        <a:solidFill>
          <a:schemeClr val="bg2"/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r>
            <a:rPr lang="cs-CZ" sz="2000" dirty="0" smtClean="0">
              <a:solidFill>
                <a:srgbClr val="FF0000"/>
              </a:solidFill>
            </a:rPr>
            <a:t>Severního m.</a:t>
          </a:r>
          <a:endParaRPr lang="cs-CZ" sz="2000" dirty="0">
            <a:solidFill>
              <a:srgbClr val="FF0000"/>
            </a:solidFill>
          </a:endParaRPr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/>
      <dgm:t>
        <a:bodyPr/>
        <a:lstStyle/>
        <a:p>
          <a:endParaRPr lang="cs-CZ"/>
        </a:p>
      </dgm:t>
    </dgm:pt>
    <dgm:pt modelId="{2FCF5072-6590-475B-96D6-E9F4EA0AE7A0}">
      <dgm:prSet phldrT="[Text]" custT="1"/>
      <dgm:spPr>
        <a:solidFill>
          <a:schemeClr val="bg2"/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r>
            <a:rPr lang="cs-CZ" sz="2000" dirty="0" smtClean="0">
              <a:solidFill>
                <a:srgbClr val="FF0000"/>
              </a:solidFill>
            </a:rPr>
            <a:t>Labe</a:t>
          </a:r>
          <a:endParaRPr lang="cs-CZ" sz="2000" dirty="0">
            <a:solidFill>
              <a:srgbClr val="FF0000"/>
            </a:solidFill>
          </a:endParaRPr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 custScaleX="93789" custScaleY="50955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05E283-51CD-4F3D-AB76-1F40B0DFF5C6}" type="presOf" srcId="{78F1A704-539B-4649-9324-45F5D455BD2F}" destId="{9A2A394C-FCFE-4E26-806E-BFCFBBCA0031}" srcOrd="0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936018EA-BEAD-4BCC-AAD5-0540AE0C31C7}" type="presOf" srcId="{B48BB586-1D0C-4152-9CC1-4909012302F3}" destId="{F9F365B9-23DA-40D5-9A24-4922D0A72F83}" srcOrd="0" destOrd="0" presId="urn:microsoft.com/office/officeart/2005/8/layout/process1"/>
    <dgm:cxn modelId="{068A42CE-F27C-4890-9110-B17F2D863891}" type="presOf" srcId="{B48BB586-1D0C-4152-9CC1-4909012302F3}" destId="{1387A8ED-F12B-48A9-ABB2-3ED5D60C3C9F}" srcOrd="1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6EA260CA-F839-4A4F-AE20-F2322F50D0F6}" type="presOf" srcId="{2FCF5072-6590-475B-96D6-E9F4EA0AE7A0}" destId="{ACA5C838-B8AB-4BA3-BEC7-2BD284EB4B27}" srcOrd="0" destOrd="0" presId="urn:microsoft.com/office/officeart/2005/8/layout/process1"/>
    <dgm:cxn modelId="{55B7D3E5-3387-41D5-AD84-0DCADB0FD9D0}" type="presOf" srcId="{AC7786A0-8BBE-435A-B9E9-CE7129F6A457}" destId="{86D85E09-557F-4DB0-8DE9-286370FD79D8}" srcOrd="0" destOrd="0" presId="urn:microsoft.com/office/officeart/2005/8/layout/process1"/>
    <dgm:cxn modelId="{3F98973F-E307-4872-980E-1D4522AC9589}" type="presParOf" srcId="{86D85E09-557F-4DB0-8DE9-286370FD79D8}" destId="{9A2A394C-FCFE-4E26-806E-BFCFBBCA0031}" srcOrd="0" destOrd="0" presId="urn:microsoft.com/office/officeart/2005/8/layout/process1"/>
    <dgm:cxn modelId="{9CC9A83F-3236-44D1-A096-68B5B441476B}" type="presParOf" srcId="{86D85E09-557F-4DB0-8DE9-286370FD79D8}" destId="{F9F365B9-23DA-40D5-9A24-4922D0A72F83}" srcOrd="1" destOrd="0" presId="urn:microsoft.com/office/officeart/2005/8/layout/process1"/>
    <dgm:cxn modelId="{7815A205-5449-4E24-B51D-5C3BAA40D4FC}" type="presParOf" srcId="{F9F365B9-23DA-40D5-9A24-4922D0A72F83}" destId="{1387A8ED-F12B-48A9-ABB2-3ED5D60C3C9F}" srcOrd="0" destOrd="0" presId="urn:microsoft.com/office/officeart/2005/8/layout/process1"/>
    <dgm:cxn modelId="{C4D79568-23E7-40AC-8F99-A29C539E3250}" type="presParOf" srcId="{86D85E09-557F-4DB0-8DE9-286370FD79D8}" destId="{ACA5C838-B8AB-4BA3-BEC7-2BD284EB4B27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4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úmoří</a:t>
          </a:r>
          <a:endParaRPr lang="cs-CZ" sz="24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/>
      <dgm:t>
        <a:bodyPr/>
        <a:lstStyle/>
        <a:p>
          <a:endParaRPr lang="cs-CZ"/>
        </a:p>
      </dgm:t>
    </dgm:pt>
    <dgm:pt modelId="{2FCF5072-6590-475B-96D6-E9F4EA0AE7A0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4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povodí</a:t>
          </a:r>
          <a:endParaRPr lang="cs-CZ" sz="24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 custScaleX="100495" custScaleY="68302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64CCC6-5709-411D-8F17-1DCC0103E3FD}" type="presOf" srcId="{B48BB586-1D0C-4152-9CC1-4909012302F3}" destId="{1387A8ED-F12B-48A9-ABB2-3ED5D60C3C9F}" srcOrd="1" destOrd="0" presId="urn:microsoft.com/office/officeart/2005/8/layout/process1"/>
    <dgm:cxn modelId="{98046479-B434-4311-91E7-B96C5C4E9D6D}" type="presOf" srcId="{AC7786A0-8BBE-435A-B9E9-CE7129F6A457}" destId="{86D85E09-557F-4DB0-8DE9-286370FD79D8}" srcOrd="0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DAB708B8-7F8F-45B1-98AA-5FE638B29411}" type="presOf" srcId="{2FCF5072-6590-475B-96D6-E9F4EA0AE7A0}" destId="{ACA5C838-B8AB-4BA3-BEC7-2BD284EB4B27}" srcOrd="0" destOrd="0" presId="urn:microsoft.com/office/officeart/2005/8/layout/process1"/>
    <dgm:cxn modelId="{51A86682-172A-43D3-9035-24B07B8E6395}" type="presOf" srcId="{B48BB586-1D0C-4152-9CC1-4909012302F3}" destId="{F9F365B9-23DA-40D5-9A24-4922D0A72F83}" srcOrd="0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8CFBEBF7-3521-44D5-A9B6-3E371EED4FF7}" type="presOf" srcId="{78F1A704-539B-4649-9324-45F5D455BD2F}" destId="{9A2A394C-FCFE-4E26-806E-BFCFBBCA0031}" srcOrd="0" destOrd="0" presId="urn:microsoft.com/office/officeart/2005/8/layout/process1"/>
    <dgm:cxn modelId="{72A8F7DB-6F31-4C9D-9192-E0168F449C29}" type="presParOf" srcId="{86D85E09-557F-4DB0-8DE9-286370FD79D8}" destId="{9A2A394C-FCFE-4E26-806E-BFCFBBCA0031}" srcOrd="0" destOrd="0" presId="urn:microsoft.com/office/officeart/2005/8/layout/process1"/>
    <dgm:cxn modelId="{562E07CC-63E1-4691-AD6B-1F9A9A6C6E77}" type="presParOf" srcId="{86D85E09-557F-4DB0-8DE9-286370FD79D8}" destId="{F9F365B9-23DA-40D5-9A24-4922D0A72F83}" srcOrd="1" destOrd="0" presId="urn:microsoft.com/office/officeart/2005/8/layout/process1"/>
    <dgm:cxn modelId="{0BB5E14B-3412-4E6A-97A6-876AE8F7FD22}" type="presParOf" srcId="{F9F365B9-23DA-40D5-9A24-4922D0A72F83}" destId="{1387A8ED-F12B-48A9-ABB2-3ED5D60C3C9F}" srcOrd="0" destOrd="0" presId="urn:microsoft.com/office/officeart/2005/8/layout/process1"/>
    <dgm:cxn modelId="{14C02A54-CB3F-4EA6-A1F6-968776D15CE3}" type="presParOf" srcId="{86D85E09-557F-4DB0-8DE9-286370FD79D8}" destId="{ACA5C838-B8AB-4BA3-BEC7-2BD284EB4B27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custT="1"/>
      <dgm:spPr>
        <a:solidFill>
          <a:schemeClr val="bg2"/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r>
            <a:rPr lang="cs-CZ" sz="2000" dirty="0" smtClean="0">
              <a:solidFill>
                <a:srgbClr val="FF0000"/>
              </a:solidFill>
            </a:rPr>
            <a:t>Baltského m</a:t>
          </a:r>
          <a:r>
            <a:rPr lang="cs-CZ" sz="1800" dirty="0" smtClean="0">
              <a:solidFill>
                <a:srgbClr val="FF0000"/>
              </a:solidFill>
            </a:rPr>
            <a:t>.</a:t>
          </a:r>
          <a:endParaRPr lang="cs-CZ" sz="1800" dirty="0">
            <a:solidFill>
              <a:srgbClr val="FF0000"/>
            </a:solidFill>
          </a:endParaRPr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/>
      <dgm:t>
        <a:bodyPr/>
        <a:lstStyle/>
        <a:p>
          <a:endParaRPr lang="cs-CZ"/>
        </a:p>
      </dgm:t>
    </dgm:pt>
    <dgm:pt modelId="{2FCF5072-6590-475B-96D6-E9F4EA0AE7A0}">
      <dgm:prSet phldrT="[Text]" custT="1"/>
      <dgm:spPr>
        <a:solidFill>
          <a:schemeClr val="bg2"/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r>
            <a:rPr lang="cs-CZ" sz="2000" dirty="0" smtClean="0">
              <a:solidFill>
                <a:srgbClr val="FF0000"/>
              </a:solidFill>
            </a:rPr>
            <a:t>Odry</a:t>
          </a:r>
          <a:endParaRPr lang="cs-CZ" sz="2000" dirty="0">
            <a:solidFill>
              <a:srgbClr val="FF0000"/>
            </a:solidFill>
          </a:endParaRPr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 custScaleX="93789" custScaleY="50954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51C6F1-E16C-4C37-B1BD-D8CBAAEB30CC}" type="presOf" srcId="{B48BB586-1D0C-4152-9CC1-4909012302F3}" destId="{F9F365B9-23DA-40D5-9A24-4922D0A72F83}" srcOrd="0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2ED3560C-B71E-4EE3-A6D8-888C8F000F56}" type="presOf" srcId="{78F1A704-539B-4649-9324-45F5D455BD2F}" destId="{9A2A394C-FCFE-4E26-806E-BFCFBBCA0031}" srcOrd="0" destOrd="0" presId="urn:microsoft.com/office/officeart/2005/8/layout/process1"/>
    <dgm:cxn modelId="{C6DB7A62-D9B1-4811-93CB-68860941913D}" type="presOf" srcId="{B48BB586-1D0C-4152-9CC1-4909012302F3}" destId="{1387A8ED-F12B-48A9-ABB2-3ED5D60C3C9F}" srcOrd="1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EA9013A9-3679-42BD-A05C-E9DB2FD459E3}" type="presOf" srcId="{2FCF5072-6590-475B-96D6-E9F4EA0AE7A0}" destId="{ACA5C838-B8AB-4BA3-BEC7-2BD284EB4B27}" srcOrd="0" destOrd="0" presId="urn:microsoft.com/office/officeart/2005/8/layout/process1"/>
    <dgm:cxn modelId="{0F7A4AE5-A1D1-4932-B462-F4AB34A18EF1}" type="presOf" srcId="{AC7786A0-8BBE-435A-B9E9-CE7129F6A457}" destId="{86D85E09-557F-4DB0-8DE9-286370FD79D8}" srcOrd="0" destOrd="0" presId="urn:microsoft.com/office/officeart/2005/8/layout/process1"/>
    <dgm:cxn modelId="{07E32A48-2D63-41EE-A857-0092E8649829}" type="presParOf" srcId="{86D85E09-557F-4DB0-8DE9-286370FD79D8}" destId="{9A2A394C-FCFE-4E26-806E-BFCFBBCA0031}" srcOrd="0" destOrd="0" presId="urn:microsoft.com/office/officeart/2005/8/layout/process1"/>
    <dgm:cxn modelId="{1F5DA3F0-B51C-42A7-A5CD-C5EFDD6846EC}" type="presParOf" srcId="{86D85E09-557F-4DB0-8DE9-286370FD79D8}" destId="{F9F365B9-23DA-40D5-9A24-4922D0A72F83}" srcOrd="1" destOrd="0" presId="urn:microsoft.com/office/officeart/2005/8/layout/process1"/>
    <dgm:cxn modelId="{5705DD78-C4BD-4E12-91DB-31AD1A1CB77F}" type="presParOf" srcId="{F9F365B9-23DA-40D5-9A24-4922D0A72F83}" destId="{1387A8ED-F12B-48A9-ABB2-3ED5D60C3C9F}" srcOrd="0" destOrd="0" presId="urn:microsoft.com/office/officeart/2005/8/layout/process1"/>
    <dgm:cxn modelId="{E7909652-B10B-4883-BEF4-ABC34202CAA2}" type="presParOf" srcId="{86D85E09-557F-4DB0-8DE9-286370FD79D8}" destId="{ACA5C838-B8AB-4BA3-BEC7-2BD284EB4B27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custT="1"/>
      <dgm:spPr>
        <a:solidFill>
          <a:schemeClr val="bg2"/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r>
            <a:rPr lang="cs-CZ" sz="2000" dirty="0" smtClean="0">
              <a:solidFill>
                <a:srgbClr val="FF0000"/>
              </a:solidFill>
            </a:rPr>
            <a:t>Černého m.</a:t>
          </a:r>
          <a:endParaRPr lang="cs-CZ" sz="2000" dirty="0">
            <a:solidFill>
              <a:srgbClr val="FF0000"/>
            </a:solidFill>
          </a:endParaRPr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/>
      <dgm:t>
        <a:bodyPr/>
        <a:lstStyle/>
        <a:p>
          <a:endParaRPr lang="cs-CZ"/>
        </a:p>
      </dgm:t>
    </dgm:pt>
    <dgm:pt modelId="{2FCF5072-6590-475B-96D6-E9F4EA0AE7A0}">
      <dgm:prSet phldrT="[Text]" custT="1"/>
      <dgm:spPr>
        <a:solidFill>
          <a:schemeClr val="bg2"/>
        </a:solidFill>
        <a:ln>
          <a:solidFill>
            <a:schemeClr val="bg1">
              <a:lumMod val="85000"/>
            </a:schemeClr>
          </a:solidFill>
        </a:ln>
      </dgm:spPr>
      <dgm:t>
        <a:bodyPr/>
        <a:lstStyle/>
        <a:p>
          <a:r>
            <a:rPr lang="cs-CZ" sz="2000" dirty="0" smtClean="0">
              <a:solidFill>
                <a:srgbClr val="FF0000"/>
              </a:solidFill>
            </a:rPr>
            <a:t>Moravy(</a:t>
          </a:r>
          <a:r>
            <a:rPr lang="cs-CZ" sz="1800" dirty="0" smtClean="0">
              <a:solidFill>
                <a:srgbClr val="FF0000"/>
              </a:solidFill>
            </a:rPr>
            <a:t>Dunaj)</a:t>
          </a:r>
          <a:endParaRPr lang="cs-CZ" sz="1800" dirty="0">
            <a:solidFill>
              <a:srgbClr val="FF0000"/>
            </a:solidFill>
          </a:endParaRPr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 custScaleX="93789" custScaleY="50955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4F23D6-F0A4-4E1D-86CD-656F001A9A47}" type="presOf" srcId="{78F1A704-539B-4649-9324-45F5D455BD2F}" destId="{9A2A394C-FCFE-4E26-806E-BFCFBBCA0031}" srcOrd="0" destOrd="0" presId="urn:microsoft.com/office/officeart/2005/8/layout/process1"/>
    <dgm:cxn modelId="{109747A3-070C-440C-B062-AD08A8CCEDCB}" type="presOf" srcId="{B48BB586-1D0C-4152-9CC1-4909012302F3}" destId="{F9F365B9-23DA-40D5-9A24-4922D0A72F83}" srcOrd="0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7D488CA6-3CC2-474D-A40A-5032A7FBDD99}" type="presOf" srcId="{2FCF5072-6590-475B-96D6-E9F4EA0AE7A0}" destId="{ACA5C838-B8AB-4BA3-BEC7-2BD284EB4B27}" srcOrd="0" destOrd="0" presId="urn:microsoft.com/office/officeart/2005/8/layout/process1"/>
    <dgm:cxn modelId="{DDE5ABBD-4A8B-4D59-AD2A-E137C1128595}" type="presOf" srcId="{B48BB586-1D0C-4152-9CC1-4909012302F3}" destId="{1387A8ED-F12B-48A9-ABB2-3ED5D60C3C9F}" srcOrd="1" destOrd="0" presId="urn:microsoft.com/office/officeart/2005/8/layout/process1"/>
    <dgm:cxn modelId="{9F47680E-913D-4E42-8503-DAAB5053E1D7}" type="presOf" srcId="{AC7786A0-8BBE-435A-B9E9-CE7129F6A457}" destId="{86D85E09-557F-4DB0-8DE9-286370FD79D8}" srcOrd="0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5539CBC6-E5CE-4DAD-9A36-8BEC2332EC1D}" type="presParOf" srcId="{86D85E09-557F-4DB0-8DE9-286370FD79D8}" destId="{9A2A394C-FCFE-4E26-806E-BFCFBBCA0031}" srcOrd="0" destOrd="0" presId="urn:microsoft.com/office/officeart/2005/8/layout/process1"/>
    <dgm:cxn modelId="{5B153700-EAE5-4275-BD76-5510BE586F7B}" type="presParOf" srcId="{86D85E09-557F-4DB0-8DE9-286370FD79D8}" destId="{F9F365B9-23DA-40D5-9A24-4922D0A72F83}" srcOrd="1" destOrd="0" presId="urn:microsoft.com/office/officeart/2005/8/layout/process1"/>
    <dgm:cxn modelId="{99B9B49D-8FBC-4644-8596-8A5F20B7A8E2}" type="presParOf" srcId="{F9F365B9-23DA-40D5-9A24-4922D0A72F83}" destId="{1387A8ED-F12B-48A9-ABB2-3ED5D60C3C9F}" srcOrd="0" destOrd="0" presId="urn:microsoft.com/office/officeart/2005/8/layout/process1"/>
    <dgm:cxn modelId="{4F95CEAF-3D8B-4501-AA00-FFE3EC3D3C16}" type="presParOf" srcId="{86D85E09-557F-4DB0-8DE9-286370FD79D8}" destId="{ACA5C838-B8AB-4BA3-BEC7-2BD284EB4B27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custT="1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 dirty="0">
            <a:solidFill>
              <a:srgbClr val="FF0000"/>
            </a:solidFill>
          </a:endParaRPr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>
        <a:noFill/>
      </dgm:spPr>
      <dgm:t>
        <a:bodyPr/>
        <a:lstStyle/>
        <a:p>
          <a:endParaRPr lang="cs-CZ"/>
        </a:p>
      </dgm:t>
    </dgm:pt>
    <dgm:pt modelId="{2FCF5072-6590-475B-96D6-E9F4EA0AE7A0}">
      <dgm:prSet phldrT="[Text]" custT="1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 baseline="0" dirty="0">
            <a:solidFill>
              <a:srgbClr val="FF0000"/>
            </a:solidFill>
          </a:endParaRPr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53DD79-D22D-4072-AF67-F1CDD4844F60}" type="presOf" srcId="{78F1A704-539B-4649-9324-45F5D455BD2F}" destId="{9A2A394C-FCFE-4E26-806E-BFCFBBCA0031}" srcOrd="0" destOrd="0" presId="urn:microsoft.com/office/officeart/2005/8/layout/process1"/>
    <dgm:cxn modelId="{36ACDD29-2808-40B5-8712-0636837D9CD0}" type="presOf" srcId="{B48BB586-1D0C-4152-9CC1-4909012302F3}" destId="{F9F365B9-23DA-40D5-9A24-4922D0A72F83}" srcOrd="0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D18BD109-DB14-40D2-94C1-C42B2F81899F}" type="presOf" srcId="{B48BB586-1D0C-4152-9CC1-4909012302F3}" destId="{1387A8ED-F12B-48A9-ABB2-3ED5D60C3C9F}" srcOrd="1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6A2BD654-498C-4AF1-9941-AAF7E66A5402}" type="presOf" srcId="{2FCF5072-6590-475B-96D6-E9F4EA0AE7A0}" destId="{ACA5C838-B8AB-4BA3-BEC7-2BD284EB4B27}" srcOrd="0" destOrd="0" presId="urn:microsoft.com/office/officeart/2005/8/layout/process1"/>
    <dgm:cxn modelId="{EBD175E6-DD96-4EFD-A2A8-48E189BCD907}" type="presOf" srcId="{AC7786A0-8BBE-435A-B9E9-CE7129F6A457}" destId="{86D85E09-557F-4DB0-8DE9-286370FD79D8}" srcOrd="0" destOrd="0" presId="urn:microsoft.com/office/officeart/2005/8/layout/process1"/>
    <dgm:cxn modelId="{08F78376-11D5-4830-838C-18B93FCACBB0}" type="presParOf" srcId="{86D85E09-557F-4DB0-8DE9-286370FD79D8}" destId="{9A2A394C-FCFE-4E26-806E-BFCFBBCA0031}" srcOrd="0" destOrd="0" presId="urn:microsoft.com/office/officeart/2005/8/layout/process1"/>
    <dgm:cxn modelId="{45D07A90-5F18-44EB-9047-F167E00E3AED}" type="presParOf" srcId="{86D85E09-557F-4DB0-8DE9-286370FD79D8}" destId="{F9F365B9-23DA-40D5-9A24-4922D0A72F83}" srcOrd="1" destOrd="0" presId="urn:microsoft.com/office/officeart/2005/8/layout/process1"/>
    <dgm:cxn modelId="{FBD24F72-850F-465D-82F6-EC374BBB865D}" type="presParOf" srcId="{F9F365B9-23DA-40D5-9A24-4922D0A72F83}" destId="{1387A8ED-F12B-48A9-ABB2-3ED5D60C3C9F}" srcOrd="0" destOrd="0" presId="urn:microsoft.com/office/officeart/2005/8/layout/process1"/>
    <dgm:cxn modelId="{82A2A4D0-85B4-4296-A974-A253BF83BFCF}" type="presParOf" srcId="{86D85E09-557F-4DB0-8DE9-286370FD79D8}" destId="{ACA5C838-B8AB-4BA3-BEC7-2BD284EB4B27}" srcOrd="2" destOrd="0" presId="urn:microsoft.com/office/officeart/2005/8/layout/process1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400" dirty="0" smtClean="0">
              <a:solidFill>
                <a:schemeClr val="accent2"/>
              </a:solidFill>
            </a:rPr>
            <a:t>nejdelší</a:t>
          </a:r>
          <a:endParaRPr lang="cs-CZ" sz="2400" dirty="0">
            <a:solidFill>
              <a:schemeClr val="accent2"/>
            </a:solidFill>
          </a:endParaRPr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>
        <a:noFill/>
      </dgm:spPr>
      <dgm:t>
        <a:bodyPr/>
        <a:lstStyle/>
        <a:p>
          <a:endParaRPr lang="cs-CZ"/>
        </a:p>
      </dgm:t>
    </dgm:pt>
    <dgm:pt modelId="{2FCF5072-6590-475B-96D6-E9F4EA0AE7A0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400" dirty="0" smtClean="0">
              <a:solidFill>
                <a:schemeClr val="accent2"/>
              </a:solidFill>
            </a:rPr>
            <a:t>nejvodnatější</a:t>
          </a:r>
          <a:endParaRPr lang="cs-CZ" sz="2400" dirty="0">
            <a:solidFill>
              <a:schemeClr val="accent2"/>
            </a:solidFill>
          </a:endParaRPr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F439FF-44B5-4042-B7EE-C6BC9742DA70}" type="presOf" srcId="{B48BB586-1D0C-4152-9CC1-4909012302F3}" destId="{1387A8ED-F12B-48A9-ABB2-3ED5D60C3C9F}" srcOrd="1" destOrd="0" presId="urn:microsoft.com/office/officeart/2005/8/layout/process1"/>
    <dgm:cxn modelId="{B4B2797A-F965-41E5-A4B2-BE2DC3B524A4}" type="presOf" srcId="{2FCF5072-6590-475B-96D6-E9F4EA0AE7A0}" destId="{ACA5C838-B8AB-4BA3-BEC7-2BD284EB4B27}" srcOrd="0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0F847EAF-7BAC-467C-A60C-C409D5308008}" type="presOf" srcId="{B48BB586-1D0C-4152-9CC1-4909012302F3}" destId="{F9F365B9-23DA-40D5-9A24-4922D0A72F83}" srcOrd="0" destOrd="0" presId="urn:microsoft.com/office/officeart/2005/8/layout/process1"/>
    <dgm:cxn modelId="{D22960EE-BBA6-4994-8CD8-DC67B9AE252E}" type="presOf" srcId="{78F1A704-539B-4649-9324-45F5D455BD2F}" destId="{9A2A394C-FCFE-4E26-806E-BFCFBBCA0031}" srcOrd="0" destOrd="0" presId="urn:microsoft.com/office/officeart/2005/8/layout/process1"/>
    <dgm:cxn modelId="{10ECC177-2F29-4E25-BA83-5C74AB634E0D}" type="presOf" srcId="{AC7786A0-8BBE-435A-B9E9-CE7129F6A457}" destId="{86D85E09-557F-4DB0-8DE9-286370FD79D8}" srcOrd="0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A934941E-3007-47DD-A701-DBF4EEDB10AC}" type="presParOf" srcId="{86D85E09-557F-4DB0-8DE9-286370FD79D8}" destId="{9A2A394C-FCFE-4E26-806E-BFCFBBCA0031}" srcOrd="0" destOrd="0" presId="urn:microsoft.com/office/officeart/2005/8/layout/process1"/>
    <dgm:cxn modelId="{736A93A0-593D-4D77-8131-632D51A9C38C}" type="presParOf" srcId="{86D85E09-557F-4DB0-8DE9-286370FD79D8}" destId="{F9F365B9-23DA-40D5-9A24-4922D0A72F83}" srcOrd="1" destOrd="0" presId="urn:microsoft.com/office/officeart/2005/8/layout/process1"/>
    <dgm:cxn modelId="{9A99E198-6608-43BD-9C8C-C8E3DAD90695}" type="presParOf" srcId="{F9F365B9-23DA-40D5-9A24-4922D0A72F83}" destId="{1387A8ED-F12B-48A9-ABB2-3ED5D60C3C9F}" srcOrd="0" destOrd="0" presId="urn:microsoft.com/office/officeart/2005/8/layout/process1"/>
    <dgm:cxn modelId="{5368421B-AED3-4081-800E-67FFA565B2E7}" type="presParOf" srcId="{86D85E09-557F-4DB0-8DE9-286370FD79D8}" destId="{ACA5C838-B8AB-4BA3-BEC7-2BD284EB4B27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F0F444A9-0AAA-471B-BDF8-F92A73226703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89AD4E-F179-4A29-B86D-BEAA44C50DF8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400" b="1" dirty="0" smtClean="0">
              <a:solidFill>
                <a:schemeClr val="tx2">
                  <a:lumMod val="60000"/>
                  <a:lumOff val="40000"/>
                </a:schemeClr>
              </a:solidFill>
              <a:effectLst/>
            </a:rPr>
            <a:t>Svitava</a:t>
          </a:r>
          <a:endParaRPr lang="cs-CZ" sz="2400" b="1" dirty="0">
            <a:solidFill>
              <a:schemeClr val="tx2">
                <a:lumMod val="60000"/>
                <a:lumOff val="40000"/>
              </a:schemeClr>
            </a:solidFill>
            <a:effectLst/>
          </a:endParaRPr>
        </a:p>
      </dgm:t>
    </dgm:pt>
    <dgm:pt modelId="{A59422B8-52BB-4193-ACF9-646F8998D9D7}" type="parTrans" cxnId="{181AACAE-F7F3-4D16-9476-84347EC9EF12}">
      <dgm:prSet/>
      <dgm:spPr/>
      <dgm:t>
        <a:bodyPr/>
        <a:lstStyle/>
        <a:p>
          <a:endParaRPr lang="cs-CZ"/>
        </a:p>
      </dgm:t>
    </dgm:pt>
    <dgm:pt modelId="{C20E723A-EA21-4E91-A2F1-167805395F6E}" type="sibTrans" cxnId="{181AACAE-F7F3-4D16-9476-84347EC9EF12}">
      <dgm:prSet/>
      <dgm:spPr/>
      <dgm:t>
        <a:bodyPr/>
        <a:lstStyle/>
        <a:p>
          <a:endParaRPr lang="cs-CZ"/>
        </a:p>
      </dgm:t>
    </dgm:pt>
    <dgm:pt modelId="{1021FE9C-E7E6-4669-9A23-0702DFFCEF13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 ……..</a:t>
          </a:r>
          <a:endParaRPr lang="cs-CZ" sz="2000" dirty="0">
            <a:solidFill>
              <a:schemeClr val="tx1"/>
            </a:solidFill>
          </a:endParaRPr>
        </a:p>
      </dgm:t>
    </dgm:pt>
    <dgm:pt modelId="{CA0FD747-DA93-4766-A343-84E84A575001}" type="parTrans" cxnId="{72FBB030-6C1E-4780-A272-376E38FDA8AC}">
      <dgm:prSet/>
      <dgm:spPr/>
      <dgm:t>
        <a:bodyPr/>
        <a:lstStyle/>
        <a:p>
          <a:endParaRPr lang="cs-CZ"/>
        </a:p>
      </dgm:t>
    </dgm:pt>
    <dgm:pt modelId="{DB9B86D1-7FFC-40A7-B618-946E7726697D}" type="sibTrans" cxnId="{72FBB030-6C1E-4780-A272-376E38FDA8AC}">
      <dgm:prSet/>
      <dgm:spPr/>
      <dgm:t>
        <a:bodyPr/>
        <a:lstStyle/>
        <a:p>
          <a:endParaRPr lang="cs-CZ"/>
        </a:p>
      </dgm:t>
    </dgm:pt>
    <dgm:pt modelId="{2E1D2101-18C4-44A1-A4D4-F99B29CE7348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přítok</a:t>
          </a:r>
          <a:endParaRPr lang="cs-CZ" sz="2000" dirty="0">
            <a:solidFill>
              <a:schemeClr val="tx1"/>
            </a:solidFill>
          </a:endParaRPr>
        </a:p>
      </dgm:t>
    </dgm:pt>
    <dgm:pt modelId="{C79D768E-BB02-40D0-A64C-94ADAF1E99BF}" type="parTrans" cxnId="{E3F60F82-9716-4371-8D24-183997D5EAB3}">
      <dgm:prSet/>
      <dgm:spPr/>
      <dgm:t>
        <a:bodyPr/>
        <a:lstStyle/>
        <a:p>
          <a:endParaRPr lang="cs-CZ"/>
        </a:p>
      </dgm:t>
    </dgm:pt>
    <dgm:pt modelId="{5AB3FB09-2A11-4A08-AD40-A00A5B052B6C}" type="sibTrans" cxnId="{E3F60F82-9716-4371-8D24-183997D5EAB3}">
      <dgm:prSet/>
      <dgm:spPr/>
      <dgm:t>
        <a:bodyPr/>
        <a:lstStyle/>
        <a:p>
          <a:endParaRPr lang="cs-CZ"/>
        </a:p>
      </dgm:t>
    </dgm:pt>
    <dgm:pt modelId="{E040C489-9E67-409D-B387-3894D5E67BC0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   ……..</a:t>
          </a:r>
          <a:endParaRPr lang="cs-CZ" sz="2400" dirty="0">
            <a:solidFill>
              <a:schemeClr val="tx1"/>
            </a:solidFill>
          </a:endParaRPr>
        </a:p>
      </dgm:t>
    </dgm:pt>
    <dgm:pt modelId="{277778FA-ACC0-4036-A42B-68DC8643ED92}" type="parTrans" cxnId="{C412B54F-32BE-454B-BBD6-E40398A0FA77}">
      <dgm:prSet/>
      <dgm:spPr/>
      <dgm:t>
        <a:bodyPr/>
        <a:lstStyle/>
        <a:p>
          <a:endParaRPr lang="cs-CZ"/>
        </a:p>
      </dgm:t>
    </dgm:pt>
    <dgm:pt modelId="{23EE1EB7-B563-4224-AEC1-B22991242915}" type="sibTrans" cxnId="{C412B54F-32BE-454B-BBD6-E40398A0FA77}">
      <dgm:prSet/>
      <dgm:spPr/>
      <dgm:t>
        <a:bodyPr/>
        <a:lstStyle/>
        <a:p>
          <a:endParaRPr lang="cs-CZ"/>
        </a:p>
      </dgm:t>
    </dgm:pt>
    <dgm:pt modelId="{F7209CCF-2DCD-4685-B2B2-6CB471E54409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 ……..</a:t>
          </a:r>
          <a:endParaRPr lang="cs-CZ" sz="2000" dirty="0">
            <a:solidFill>
              <a:schemeClr val="tx1"/>
            </a:solidFill>
          </a:endParaRPr>
        </a:p>
      </dgm:t>
    </dgm:pt>
    <dgm:pt modelId="{0BF70853-3851-4A9D-BB62-C345450D4244}" type="parTrans" cxnId="{43E910E6-1DB4-4674-A11F-6D641984A427}">
      <dgm:prSet/>
      <dgm:spPr/>
      <dgm:t>
        <a:bodyPr/>
        <a:lstStyle/>
        <a:p>
          <a:endParaRPr lang="cs-CZ"/>
        </a:p>
      </dgm:t>
    </dgm:pt>
    <dgm:pt modelId="{CC2560D5-E51C-4C8A-A293-659FE4C99226}" type="sibTrans" cxnId="{43E910E6-1DB4-4674-A11F-6D641984A427}">
      <dgm:prSet/>
      <dgm:spPr/>
      <dgm:t>
        <a:bodyPr/>
        <a:lstStyle/>
        <a:p>
          <a:endParaRPr lang="cs-CZ"/>
        </a:p>
      </dgm:t>
    </dgm:pt>
    <dgm:pt modelId="{CA520834-3D7B-440D-B460-82F654C1BD31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přítok</a:t>
          </a:r>
          <a:endParaRPr lang="cs-CZ" sz="2000" dirty="0">
            <a:solidFill>
              <a:schemeClr val="tx1"/>
            </a:solidFill>
          </a:endParaRPr>
        </a:p>
      </dgm:t>
    </dgm:pt>
    <dgm:pt modelId="{EB80AC44-474D-48CA-9243-68BD4947DB7B}" type="parTrans" cxnId="{FC95654A-61B9-4842-B146-36166241D82B}">
      <dgm:prSet/>
      <dgm:spPr/>
      <dgm:t>
        <a:bodyPr/>
        <a:lstStyle/>
        <a:p>
          <a:endParaRPr lang="cs-CZ"/>
        </a:p>
      </dgm:t>
    </dgm:pt>
    <dgm:pt modelId="{9A9452CE-E161-4371-BBA1-88E1A13D55AF}" type="sibTrans" cxnId="{FC95654A-61B9-4842-B146-36166241D82B}">
      <dgm:prSet/>
      <dgm:spPr/>
      <dgm:t>
        <a:bodyPr/>
        <a:lstStyle/>
        <a:p>
          <a:endParaRPr lang="cs-CZ"/>
        </a:p>
      </dgm:t>
    </dgm:pt>
    <dgm:pt modelId="{A800FB1A-F614-490C-98BE-E2937721EB52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   ……..</a:t>
          </a:r>
          <a:endParaRPr lang="cs-CZ" sz="2400" dirty="0">
            <a:solidFill>
              <a:schemeClr val="tx1"/>
            </a:solidFill>
          </a:endParaRPr>
        </a:p>
      </dgm:t>
    </dgm:pt>
    <dgm:pt modelId="{B0D02B16-3459-4DF7-9700-88BE8128A652}" type="parTrans" cxnId="{67135B3A-9694-4CBF-A54B-B6C07A37E422}">
      <dgm:prSet/>
      <dgm:spPr/>
      <dgm:t>
        <a:bodyPr/>
        <a:lstStyle/>
        <a:p>
          <a:endParaRPr lang="cs-CZ"/>
        </a:p>
      </dgm:t>
    </dgm:pt>
    <dgm:pt modelId="{474599AF-66F1-4719-855C-FB5EB5FCA89C}" type="sibTrans" cxnId="{67135B3A-9694-4CBF-A54B-B6C07A37E422}">
      <dgm:prSet/>
      <dgm:spPr/>
      <dgm:t>
        <a:bodyPr/>
        <a:lstStyle/>
        <a:p>
          <a:endParaRPr lang="cs-CZ"/>
        </a:p>
      </dgm:t>
    </dgm:pt>
    <dgm:pt modelId="{A59CACC9-9603-402D-B09B-05C5DACFA6EB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……..</a:t>
          </a:r>
          <a:endParaRPr lang="cs-CZ" sz="2000" dirty="0">
            <a:solidFill>
              <a:schemeClr val="tx1"/>
            </a:solidFill>
          </a:endParaRPr>
        </a:p>
      </dgm:t>
    </dgm:pt>
    <dgm:pt modelId="{8B879CB8-4EA0-4BBD-9F42-DE35DB8341B6}" type="parTrans" cxnId="{3978571E-4B54-45F7-A8AF-3B50024BA2B0}">
      <dgm:prSet/>
      <dgm:spPr/>
      <dgm:t>
        <a:bodyPr/>
        <a:lstStyle/>
        <a:p>
          <a:endParaRPr lang="cs-CZ"/>
        </a:p>
      </dgm:t>
    </dgm:pt>
    <dgm:pt modelId="{0F84C3F3-DF32-4424-85C4-E9BAE226B610}" type="sibTrans" cxnId="{3978571E-4B54-45F7-A8AF-3B50024BA2B0}">
      <dgm:prSet/>
      <dgm:spPr/>
      <dgm:t>
        <a:bodyPr/>
        <a:lstStyle/>
        <a:p>
          <a:endParaRPr lang="cs-CZ"/>
        </a:p>
      </dgm:t>
    </dgm:pt>
    <dgm:pt modelId="{89B14485-15E8-4E19-84BC-0A6F18B8C9B3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přítok</a:t>
          </a:r>
          <a:endParaRPr lang="cs-CZ" sz="2000" dirty="0">
            <a:solidFill>
              <a:schemeClr val="tx1"/>
            </a:solidFill>
          </a:endParaRPr>
        </a:p>
      </dgm:t>
    </dgm:pt>
    <dgm:pt modelId="{49742EEC-F615-476D-9731-D90DDC811657}" type="parTrans" cxnId="{9E20A348-0D3F-45E1-9D7D-580CF12EB8C3}">
      <dgm:prSet/>
      <dgm:spPr/>
      <dgm:t>
        <a:bodyPr/>
        <a:lstStyle/>
        <a:p>
          <a:endParaRPr lang="cs-CZ"/>
        </a:p>
      </dgm:t>
    </dgm:pt>
    <dgm:pt modelId="{413C3729-A0DC-45EC-AD34-F817D4F96607}" type="sibTrans" cxnId="{9E20A348-0D3F-45E1-9D7D-580CF12EB8C3}">
      <dgm:prSet/>
      <dgm:spPr/>
      <dgm:t>
        <a:bodyPr/>
        <a:lstStyle/>
        <a:p>
          <a:endParaRPr lang="cs-CZ"/>
        </a:p>
      </dgm:t>
    </dgm:pt>
    <dgm:pt modelId="{25A2CAE6-704F-4364-88AD-05363A3606ED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   ……..</a:t>
          </a:r>
          <a:endParaRPr lang="cs-CZ" sz="2400" dirty="0">
            <a:solidFill>
              <a:schemeClr val="tx1"/>
            </a:solidFill>
          </a:endParaRPr>
        </a:p>
      </dgm:t>
    </dgm:pt>
    <dgm:pt modelId="{077B1280-88AB-4DCF-A7B5-DAE0F6C239A8}" type="parTrans" cxnId="{07FCA76D-3F65-4099-88D6-36B72C96A2F5}">
      <dgm:prSet/>
      <dgm:spPr/>
      <dgm:t>
        <a:bodyPr/>
        <a:lstStyle/>
        <a:p>
          <a:endParaRPr lang="cs-CZ"/>
        </a:p>
      </dgm:t>
    </dgm:pt>
    <dgm:pt modelId="{A81ACF3B-2D53-4C9F-A5A0-C75ACE697D02}" type="sibTrans" cxnId="{07FCA76D-3F65-4099-88D6-36B72C96A2F5}">
      <dgm:prSet/>
      <dgm:spPr/>
      <dgm:t>
        <a:bodyPr/>
        <a:lstStyle/>
        <a:p>
          <a:endParaRPr lang="cs-CZ"/>
        </a:p>
      </dgm:t>
    </dgm:pt>
    <dgm:pt modelId="{CE8E2FB2-29C6-4A70-A0E4-9F20891199F9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 ……..</a:t>
          </a:r>
          <a:endParaRPr lang="cs-CZ" sz="2000" dirty="0">
            <a:solidFill>
              <a:schemeClr val="tx1"/>
            </a:solidFill>
          </a:endParaRPr>
        </a:p>
      </dgm:t>
    </dgm:pt>
    <dgm:pt modelId="{5F97879C-F183-4727-BB81-42E793358C5D}" type="parTrans" cxnId="{08050B5F-4685-4E93-B737-16BF08D8D502}">
      <dgm:prSet/>
      <dgm:spPr/>
      <dgm:t>
        <a:bodyPr/>
        <a:lstStyle/>
        <a:p>
          <a:endParaRPr lang="cs-CZ"/>
        </a:p>
      </dgm:t>
    </dgm:pt>
    <dgm:pt modelId="{3B652425-8957-4390-AB69-A43E9D7C965A}" type="sibTrans" cxnId="{08050B5F-4685-4E93-B737-16BF08D8D502}">
      <dgm:prSet/>
      <dgm:spPr/>
      <dgm:t>
        <a:bodyPr/>
        <a:lstStyle/>
        <a:p>
          <a:endParaRPr lang="cs-CZ"/>
        </a:p>
      </dgm:t>
    </dgm:pt>
    <dgm:pt modelId="{3D320D56-A55A-4E87-A275-9F665E730B15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přítok</a:t>
          </a:r>
          <a:endParaRPr lang="cs-CZ" sz="2000" dirty="0">
            <a:solidFill>
              <a:schemeClr val="tx1"/>
            </a:solidFill>
          </a:endParaRPr>
        </a:p>
      </dgm:t>
    </dgm:pt>
    <dgm:pt modelId="{B66BFCDD-B8C0-43B2-BCFB-5C0443DAF75D}" type="parTrans" cxnId="{3A417A0D-08D8-4014-B6AC-F703B81F55B0}">
      <dgm:prSet/>
      <dgm:spPr/>
      <dgm:t>
        <a:bodyPr/>
        <a:lstStyle/>
        <a:p>
          <a:endParaRPr lang="cs-CZ"/>
        </a:p>
      </dgm:t>
    </dgm:pt>
    <dgm:pt modelId="{6BA92E98-810D-4BC8-8A06-297AA594D9BD}" type="sibTrans" cxnId="{3A417A0D-08D8-4014-B6AC-F703B81F55B0}">
      <dgm:prSet/>
      <dgm:spPr/>
      <dgm:t>
        <a:bodyPr/>
        <a:lstStyle/>
        <a:p>
          <a:endParaRPr lang="cs-CZ"/>
        </a:p>
      </dgm:t>
    </dgm:pt>
    <dgm:pt modelId="{0C848AD9-2887-49FE-A6AE-C277A3806C5B}" type="pres">
      <dgm:prSet presAssocID="{F0F444A9-0AAA-471B-BDF8-F92A7322670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6852639-7CCB-4A5B-9F96-800D205A1999}" type="pres">
      <dgm:prSet presAssocID="{FA89AD4E-F179-4A29-B86D-BEAA44C50DF8}" presName="node" presStyleLbl="node1" presStyleIdx="0" presStyleCnt="4" custLinFactNeighborX="32102" custLinFactNeighborY="8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250B3B-85ED-48D0-8EAE-C355B69F7B60}" type="pres">
      <dgm:prSet presAssocID="{C20E723A-EA21-4E91-A2F1-167805395F6E}" presName="sibTrans" presStyleCnt="0"/>
      <dgm:spPr/>
    </dgm:pt>
    <dgm:pt modelId="{7EAA16F6-A6E9-4751-84A7-846A8EC5697B}" type="pres">
      <dgm:prSet presAssocID="{E040C489-9E67-409D-B387-3894D5E67BC0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60AA63-5F29-4908-ABB1-30595E051887}" type="pres">
      <dgm:prSet presAssocID="{23EE1EB7-B563-4224-AEC1-B22991242915}" presName="sibTrans" presStyleCnt="0"/>
      <dgm:spPr/>
    </dgm:pt>
    <dgm:pt modelId="{6C4AFF31-4307-4C59-9593-04CDECFB0BB2}" type="pres">
      <dgm:prSet presAssocID="{A800FB1A-F614-490C-98BE-E2937721EB5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D708C9-EB05-4CD6-ABA4-BCC3A795C035}" type="pres">
      <dgm:prSet presAssocID="{474599AF-66F1-4719-855C-FB5EB5FCA89C}" presName="sibTrans" presStyleCnt="0"/>
      <dgm:spPr/>
    </dgm:pt>
    <dgm:pt modelId="{393AA143-DCB2-48CA-88E2-DE3CF29DF168}" type="pres">
      <dgm:prSet presAssocID="{25A2CAE6-704F-4364-88AD-05363A3606E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E0454D-D5E6-43CB-A0E2-C759C17B05AA}" type="presOf" srcId="{3D320D56-A55A-4E87-A275-9F665E730B15}" destId="{393AA143-DCB2-48CA-88E2-DE3CF29DF168}" srcOrd="0" destOrd="2" presId="urn:microsoft.com/office/officeart/2005/8/layout/hList6"/>
    <dgm:cxn modelId="{BB63C517-E7FA-4031-81CF-B574CC39BCEF}" type="presOf" srcId="{2E1D2101-18C4-44A1-A4D4-F99B29CE7348}" destId="{56852639-7CCB-4A5B-9F96-800D205A1999}" srcOrd="0" destOrd="2" presId="urn:microsoft.com/office/officeart/2005/8/layout/hList6"/>
    <dgm:cxn modelId="{09C9A88C-F89B-4474-9F9E-CA5329B10581}" type="presOf" srcId="{E040C489-9E67-409D-B387-3894D5E67BC0}" destId="{7EAA16F6-A6E9-4751-84A7-846A8EC5697B}" srcOrd="0" destOrd="0" presId="urn:microsoft.com/office/officeart/2005/8/layout/hList6"/>
    <dgm:cxn modelId="{67135B3A-9694-4CBF-A54B-B6C07A37E422}" srcId="{F0F444A9-0AAA-471B-BDF8-F92A73226703}" destId="{A800FB1A-F614-490C-98BE-E2937721EB52}" srcOrd="2" destOrd="0" parTransId="{B0D02B16-3459-4DF7-9700-88BE8128A652}" sibTransId="{474599AF-66F1-4719-855C-FB5EB5FCA89C}"/>
    <dgm:cxn modelId="{FC95654A-61B9-4842-B146-36166241D82B}" srcId="{E040C489-9E67-409D-B387-3894D5E67BC0}" destId="{CA520834-3D7B-440D-B460-82F654C1BD31}" srcOrd="1" destOrd="0" parTransId="{EB80AC44-474D-48CA-9243-68BD4947DB7B}" sibTransId="{9A9452CE-E161-4371-BBA1-88E1A13D55AF}"/>
    <dgm:cxn modelId="{9E20A348-0D3F-45E1-9D7D-580CF12EB8C3}" srcId="{A800FB1A-F614-490C-98BE-E2937721EB52}" destId="{89B14485-15E8-4E19-84BC-0A6F18B8C9B3}" srcOrd="1" destOrd="0" parTransId="{49742EEC-F615-476D-9731-D90DDC811657}" sibTransId="{413C3729-A0DC-45EC-AD34-F817D4F96607}"/>
    <dgm:cxn modelId="{3A417A0D-08D8-4014-B6AC-F703B81F55B0}" srcId="{25A2CAE6-704F-4364-88AD-05363A3606ED}" destId="{3D320D56-A55A-4E87-A275-9F665E730B15}" srcOrd="1" destOrd="0" parTransId="{B66BFCDD-B8C0-43B2-BCFB-5C0443DAF75D}" sibTransId="{6BA92E98-810D-4BC8-8A06-297AA594D9BD}"/>
    <dgm:cxn modelId="{84F44DC6-DED1-4609-AD41-C545711835F3}" type="presOf" srcId="{CA520834-3D7B-440D-B460-82F654C1BD31}" destId="{7EAA16F6-A6E9-4751-84A7-846A8EC5697B}" srcOrd="0" destOrd="2" presId="urn:microsoft.com/office/officeart/2005/8/layout/hList6"/>
    <dgm:cxn modelId="{DD8539C2-A119-402C-B9A5-0B2FE9E88D9A}" type="presOf" srcId="{CE8E2FB2-29C6-4A70-A0E4-9F20891199F9}" destId="{393AA143-DCB2-48CA-88E2-DE3CF29DF168}" srcOrd="0" destOrd="1" presId="urn:microsoft.com/office/officeart/2005/8/layout/hList6"/>
    <dgm:cxn modelId="{08050B5F-4685-4E93-B737-16BF08D8D502}" srcId="{25A2CAE6-704F-4364-88AD-05363A3606ED}" destId="{CE8E2FB2-29C6-4A70-A0E4-9F20891199F9}" srcOrd="0" destOrd="0" parTransId="{5F97879C-F183-4727-BB81-42E793358C5D}" sibTransId="{3B652425-8957-4390-AB69-A43E9D7C965A}"/>
    <dgm:cxn modelId="{FC490B0B-8BA1-419B-BC54-593870763442}" type="presOf" srcId="{89B14485-15E8-4E19-84BC-0A6F18B8C9B3}" destId="{6C4AFF31-4307-4C59-9593-04CDECFB0BB2}" srcOrd="0" destOrd="2" presId="urn:microsoft.com/office/officeart/2005/8/layout/hList6"/>
    <dgm:cxn modelId="{660236B8-1789-454A-94D4-8155749C7E55}" type="presOf" srcId="{F7209CCF-2DCD-4685-B2B2-6CB471E54409}" destId="{7EAA16F6-A6E9-4751-84A7-846A8EC5697B}" srcOrd="0" destOrd="1" presId="urn:microsoft.com/office/officeart/2005/8/layout/hList6"/>
    <dgm:cxn modelId="{E3F60F82-9716-4371-8D24-183997D5EAB3}" srcId="{FA89AD4E-F179-4A29-B86D-BEAA44C50DF8}" destId="{2E1D2101-18C4-44A1-A4D4-F99B29CE7348}" srcOrd="1" destOrd="0" parTransId="{C79D768E-BB02-40D0-A64C-94ADAF1E99BF}" sibTransId="{5AB3FB09-2A11-4A08-AD40-A00A5B052B6C}"/>
    <dgm:cxn modelId="{02D9F09D-5DD8-44BA-BA83-9723B4042C74}" type="presOf" srcId="{FA89AD4E-F179-4A29-B86D-BEAA44C50DF8}" destId="{56852639-7CCB-4A5B-9F96-800D205A1999}" srcOrd="0" destOrd="0" presId="urn:microsoft.com/office/officeart/2005/8/layout/hList6"/>
    <dgm:cxn modelId="{C412B54F-32BE-454B-BBD6-E40398A0FA77}" srcId="{F0F444A9-0AAA-471B-BDF8-F92A73226703}" destId="{E040C489-9E67-409D-B387-3894D5E67BC0}" srcOrd="1" destOrd="0" parTransId="{277778FA-ACC0-4036-A42B-68DC8643ED92}" sibTransId="{23EE1EB7-B563-4224-AEC1-B22991242915}"/>
    <dgm:cxn modelId="{4532CEB7-FAEE-48E1-A06F-9276B5A63CF9}" type="presOf" srcId="{25A2CAE6-704F-4364-88AD-05363A3606ED}" destId="{393AA143-DCB2-48CA-88E2-DE3CF29DF168}" srcOrd="0" destOrd="0" presId="urn:microsoft.com/office/officeart/2005/8/layout/hList6"/>
    <dgm:cxn modelId="{6D188FE9-2B71-4304-80F5-F8C680615C6A}" type="presOf" srcId="{F0F444A9-0AAA-471B-BDF8-F92A73226703}" destId="{0C848AD9-2887-49FE-A6AE-C277A3806C5B}" srcOrd="0" destOrd="0" presId="urn:microsoft.com/office/officeart/2005/8/layout/hList6"/>
    <dgm:cxn modelId="{07FCA76D-3F65-4099-88D6-36B72C96A2F5}" srcId="{F0F444A9-0AAA-471B-BDF8-F92A73226703}" destId="{25A2CAE6-704F-4364-88AD-05363A3606ED}" srcOrd="3" destOrd="0" parTransId="{077B1280-88AB-4DCF-A7B5-DAE0F6C239A8}" sibTransId="{A81ACF3B-2D53-4C9F-A5A0-C75ACE697D02}"/>
    <dgm:cxn modelId="{72FBB030-6C1E-4780-A272-376E38FDA8AC}" srcId="{FA89AD4E-F179-4A29-B86D-BEAA44C50DF8}" destId="{1021FE9C-E7E6-4669-9A23-0702DFFCEF13}" srcOrd="0" destOrd="0" parTransId="{CA0FD747-DA93-4766-A343-84E84A575001}" sibTransId="{DB9B86D1-7FFC-40A7-B618-946E7726697D}"/>
    <dgm:cxn modelId="{397D12D8-983B-415E-885C-0CE8AF3A566C}" type="presOf" srcId="{A800FB1A-F614-490C-98BE-E2937721EB52}" destId="{6C4AFF31-4307-4C59-9593-04CDECFB0BB2}" srcOrd="0" destOrd="0" presId="urn:microsoft.com/office/officeart/2005/8/layout/hList6"/>
    <dgm:cxn modelId="{F8CA3DB9-89C6-4D93-B41C-0E3694D274C1}" type="presOf" srcId="{1021FE9C-E7E6-4669-9A23-0702DFFCEF13}" destId="{56852639-7CCB-4A5B-9F96-800D205A1999}" srcOrd="0" destOrd="1" presId="urn:microsoft.com/office/officeart/2005/8/layout/hList6"/>
    <dgm:cxn modelId="{3978571E-4B54-45F7-A8AF-3B50024BA2B0}" srcId="{A800FB1A-F614-490C-98BE-E2937721EB52}" destId="{A59CACC9-9603-402D-B09B-05C5DACFA6EB}" srcOrd="0" destOrd="0" parTransId="{8B879CB8-4EA0-4BBD-9F42-DE35DB8341B6}" sibTransId="{0F84C3F3-DF32-4424-85C4-E9BAE226B610}"/>
    <dgm:cxn modelId="{45303A4A-F594-4346-9BFE-8C547E9D0499}" type="presOf" srcId="{A59CACC9-9603-402D-B09B-05C5DACFA6EB}" destId="{6C4AFF31-4307-4C59-9593-04CDECFB0BB2}" srcOrd="0" destOrd="1" presId="urn:microsoft.com/office/officeart/2005/8/layout/hList6"/>
    <dgm:cxn modelId="{43E910E6-1DB4-4674-A11F-6D641984A427}" srcId="{E040C489-9E67-409D-B387-3894D5E67BC0}" destId="{F7209CCF-2DCD-4685-B2B2-6CB471E54409}" srcOrd="0" destOrd="0" parTransId="{0BF70853-3851-4A9D-BB62-C345450D4244}" sibTransId="{CC2560D5-E51C-4C8A-A293-659FE4C99226}"/>
    <dgm:cxn modelId="{181AACAE-F7F3-4D16-9476-84347EC9EF12}" srcId="{F0F444A9-0AAA-471B-BDF8-F92A73226703}" destId="{FA89AD4E-F179-4A29-B86D-BEAA44C50DF8}" srcOrd="0" destOrd="0" parTransId="{A59422B8-52BB-4193-ACF9-646F8998D9D7}" sibTransId="{C20E723A-EA21-4E91-A2F1-167805395F6E}"/>
    <dgm:cxn modelId="{4FC9A30A-E316-4EB6-92ED-FC8B6DD84E81}" type="presParOf" srcId="{0C848AD9-2887-49FE-A6AE-C277A3806C5B}" destId="{56852639-7CCB-4A5B-9F96-800D205A1999}" srcOrd="0" destOrd="0" presId="urn:microsoft.com/office/officeart/2005/8/layout/hList6"/>
    <dgm:cxn modelId="{94A09931-9DF1-4630-BE2B-2E0BCD5B5C12}" type="presParOf" srcId="{0C848AD9-2887-49FE-A6AE-C277A3806C5B}" destId="{ED250B3B-85ED-48D0-8EAE-C355B69F7B60}" srcOrd="1" destOrd="0" presId="urn:microsoft.com/office/officeart/2005/8/layout/hList6"/>
    <dgm:cxn modelId="{7A2A6293-4A47-4AD6-B59A-D67C52A00987}" type="presParOf" srcId="{0C848AD9-2887-49FE-A6AE-C277A3806C5B}" destId="{7EAA16F6-A6E9-4751-84A7-846A8EC5697B}" srcOrd="2" destOrd="0" presId="urn:microsoft.com/office/officeart/2005/8/layout/hList6"/>
    <dgm:cxn modelId="{A4B18D56-DCFA-4264-8DFC-270B9EF37891}" type="presParOf" srcId="{0C848AD9-2887-49FE-A6AE-C277A3806C5B}" destId="{7A60AA63-5F29-4908-ABB1-30595E051887}" srcOrd="3" destOrd="0" presId="urn:microsoft.com/office/officeart/2005/8/layout/hList6"/>
    <dgm:cxn modelId="{972CA1E2-ED82-4B6A-BF5A-E2F414789C3E}" type="presParOf" srcId="{0C848AD9-2887-49FE-A6AE-C277A3806C5B}" destId="{6C4AFF31-4307-4C59-9593-04CDECFB0BB2}" srcOrd="4" destOrd="0" presId="urn:microsoft.com/office/officeart/2005/8/layout/hList6"/>
    <dgm:cxn modelId="{62A73E66-9210-4CF2-9B0D-FBC88184DA0D}" type="presParOf" srcId="{0C848AD9-2887-49FE-A6AE-C277A3806C5B}" destId="{2ED708C9-EB05-4CD6-ABA4-BCC3A795C035}" srcOrd="5" destOrd="0" presId="urn:microsoft.com/office/officeart/2005/8/layout/hList6"/>
    <dgm:cxn modelId="{C132F546-5CB0-4628-8413-7122BBE89724}" type="presParOf" srcId="{0C848AD9-2887-49FE-A6AE-C277A3806C5B}" destId="{393AA143-DCB2-48CA-88E2-DE3CF29DF168}" srcOrd="6" destOrd="0" presId="urn:microsoft.com/office/officeart/2005/8/layout/hList6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custT="1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Vltava</a:t>
          </a:r>
          <a:r>
            <a:rPr lang="cs-CZ" sz="1800" dirty="0" smtClean="0">
              <a:solidFill>
                <a:schemeClr val="tx1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(433 km)</a:t>
          </a:r>
          <a:endParaRPr lang="cs-CZ" sz="2400" dirty="0">
            <a:solidFill>
              <a:srgbClr val="FF0000"/>
            </a:solidFill>
          </a:endParaRPr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>
        <a:noFill/>
      </dgm:spPr>
      <dgm:t>
        <a:bodyPr/>
        <a:lstStyle/>
        <a:p>
          <a:endParaRPr lang="cs-CZ"/>
        </a:p>
      </dgm:t>
    </dgm:pt>
    <dgm:pt modelId="{2FCF5072-6590-475B-96D6-E9F4EA0AE7A0}">
      <dgm:prSet phldrT="[Text]" custT="1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40000"/>
              <a:lumOff val="60000"/>
            </a:schemeClr>
          </a:solidFill>
        </a:ln>
      </dgm:spPr>
      <dgm:t>
        <a:bodyPr/>
        <a:lstStyle/>
        <a:p>
          <a:r>
            <a:rPr lang="cs-CZ" sz="2400" baseline="0" dirty="0" smtClean="0">
              <a:solidFill>
                <a:srgbClr val="FF0000"/>
              </a:solidFill>
            </a:rPr>
            <a:t>Labe </a:t>
          </a:r>
          <a:r>
            <a:rPr lang="cs-CZ" sz="2000" baseline="0" dirty="0" smtClean="0">
              <a:solidFill>
                <a:schemeClr val="tx1"/>
              </a:solidFill>
            </a:rPr>
            <a:t>(313 m</a:t>
          </a:r>
          <a:r>
            <a:rPr lang="cs-CZ" sz="2000" baseline="30000" dirty="0" smtClean="0">
              <a:solidFill>
                <a:schemeClr val="tx1"/>
              </a:solidFill>
            </a:rPr>
            <a:t>3</a:t>
          </a:r>
          <a:r>
            <a:rPr lang="cs-CZ" sz="2000" baseline="0" dirty="0" smtClean="0">
              <a:solidFill>
                <a:schemeClr val="tx1"/>
              </a:solidFill>
            </a:rPr>
            <a:t>)</a:t>
          </a:r>
          <a:r>
            <a:rPr lang="cs-CZ" sz="2400" baseline="0" dirty="0" smtClean="0">
              <a:solidFill>
                <a:srgbClr val="FF0000"/>
              </a:solidFill>
            </a:rPr>
            <a:t> </a:t>
          </a:r>
          <a:endParaRPr lang="cs-CZ" sz="2400" baseline="0" dirty="0">
            <a:solidFill>
              <a:srgbClr val="FF0000"/>
            </a:solidFill>
          </a:endParaRPr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8F01CC-C4A2-4BBC-AE72-400C9A02F8FB}" type="presOf" srcId="{78F1A704-539B-4649-9324-45F5D455BD2F}" destId="{9A2A394C-FCFE-4E26-806E-BFCFBBCA0031}" srcOrd="0" destOrd="0" presId="urn:microsoft.com/office/officeart/2005/8/layout/process1"/>
    <dgm:cxn modelId="{F7D2BC69-7BE9-47FE-BE12-E5971DADB19B}" type="presOf" srcId="{2FCF5072-6590-475B-96D6-E9F4EA0AE7A0}" destId="{ACA5C838-B8AB-4BA3-BEC7-2BD284EB4B27}" srcOrd="0" destOrd="0" presId="urn:microsoft.com/office/officeart/2005/8/layout/process1"/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C4BDDBCE-CDAB-4175-B347-13D85182440F}" type="presOf" srcId="{B48BB586-1D0C-4152-9CC1-4909012302F3}" destId="{1387A8ED-F12B-48A9-ABB2-3ED5D60C3C9F}" srcOrd="1" destOrd="0" presId="urn:microsoft.com/office/officeart/2005/8/layout/process1"/>
    <dgm:cxn modelId="{81F0AAD5-B208-4F5D-AAA5-DE4C45EF61D1}" type="presOf" srcId="{B48BB586-1D0C-4152-9CC1-4909012302F3}" destId="{F9F365B9-23DA-40D5-9A24-4922D0A72F83}" srcOrd="0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B574670F-973B-4AA6-BADA-0FB9E2D50164}" type="presOf" srcId="{AC7786A0-8BBE-435A-B9E9-CE7129F6A457}" destId="{86D85E09-557F-4DB0-8DE9-286370FD79D8}" srcOrd="0" destOrd="0" presId="urn:microsoft.com/office/officeart/2005/8/layout/process1"/>
    <dgm:cxn modelId="{E439BFA7-BC0C-4451-A18A-7A4086E93161}" type="presParOf" srcId="{86D85E09-557F-4DB0-8DE9-286370FD79D8}" destId="{9A2A394C-FCFE-4E26-806E-BFCFBBCA0031}" srcOrd="0" destOrd="0" presId="urn:microsoft.com/office/officeart/2005/8/layout/process1"/>
    <dgm:cxn modelId="{E260188F-613D-4381-92F6-72610218AB65}" type="presParOf" srcId="{86D85E09-557F-4DB0-8DE9-286370FD79D8}" destId="{F9F365B9-23DA-40D5-9A24-4922D0A72F83}" srcOrd="1" destOrd="0" presId="urn:microsoft.com/office/officeart/2005/8/layout/process1"/>
    <dgm:cxn modelId="{8FDB240F-B5DF-472B-A4C1-DA31DFBF4CDB}" type="presParOf" srcId="{F9F365B9-23DA-40D5-9A24-4922D0A72F83}" destId="{1387A8ED-F12B-48A9-ABB2-3ED5D60C3C9F}" srcOrd="0" destOrd="0" presId="urn:microsoft.com/office/officeart/2005/8/layout/process1"/>
    <dgm:cxn modelId="{FD20104E-0195-4FF2-90EE-F864C5C835B3}" type="presParOf" srcId="{86D85E09-557F-4DB0-8DE9-286370FD79D8}" destId="{ACA5C838-B8AB-4BA3-BEC7-2BD284EB4B27}" srcOrd="2" destOrd="0" presId="urn:microsoft.com/office/officeart/2005/8/layout/process1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AC7786A0-8BBE-435A-B9E9-CE7129F6A45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8F1A704-539B-4649-9324-45F5D455BD2F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400" dirty="0" smtClean="0">
              <a:solidFill>
                <a:schemeClr val="accent2"/>
              </a:solidFill>
            </a:rPr>
            <a:t>nejdelší</a:t>
          </a:r>
          <a:endParaRPr lang="cs-CZ" sz="2400" dirty="0">
            <a:solidFill>
              <a:schemeClr val="accent2"/>
            </a:solidFill>
          </a:endParaRPr>
        </a:p>
      </dgm:t>
    </dgm:pt>
    <dgm:pt modelId="{6F77B706-E330-47CD-A52C-497AB6D719A3}" type="parTrans" cxnId="{75AAEE09-6CF5-4559-ACA5-D63BCA5D5E2C}">
      <dgm:prSet/>
      <dgm:spPr/>
      <dgm:t>
        <a:bodyPr/>
        <a:lstStyle/>
        <a:p>
          <a:endParaRPr lang="cs-CZ"/>
        </a:p>
      </dgm:t>
    </dgm:pt>
    <dgm:pt modelId="{B48BB586-1D0C-4152-9CC1-4909012302F3}" type="sibTrans" cxnId="{75AAEE09-6CF5-4559-ACA5-D63BCA5D5E2C}">
      <dgm:prSet/>
      <dgm:spPr>
        <a:noFill/>
      </dgm:spPr>
      <dgm:t>
        <a:bodyPr/>
        <a:lstStyle/>
        <a:p>
          <a:endParaRPr lang="cs-CZ"/>
        </a:p>
      </dgm:t>
    </dgm:pt>
    <dgm:pt modelId="{2FCF5072-6590-475B-96D6-E9F4EA0AE7A0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400" dirty="0" smtClean="0">
              <a:solidFill>
                <a:schemeClr val="accent2"/>
              </a:solidFill>
            </a:rPr>
            <a:t>nejvodnatější</a:t>
          </a:r>
          <a:endParaRPr lang="cs-CZ" sz="2400" dirty="0">
            <a:solidFill>
              <a:schemeClr val="accent2"/>
            </a:solidFill>
          </a:endParaRPr>
        </a:p>
      </dgm:t>
    </dgm:pt>
    <dgm:pt modelId="{F6E7E45C-9856-4340-B09E-D8A37A7A30BE}" type="parTrans" cxnId="{376E7C8B-3AD4-43B0-84F2-71682BF4531B}">
      <dgm:prSet/>
      <dgm:spPr/>
      <dgm:t>
        <a:bodyPr/>
        <a:lstStyle/>
        <a:p>
          <a:endParaRPr lang="cs-CZ"/>
        </a:p>
      </dgm:t>
    </dgm:pt>
    <dgm:pt modelId="{15D8EDBF-A4B0-4EF3-B20E-397A9E071683}" type="sibTrans" cxnId="{376E7C8B-3AD4-43B0-84F2-71682BF4531B}">
      <dgm:prSet/>
      <dgm:spPr/>
      <dgm:t>
        <a:bodyPr/>
        <a:lstStyle/>
        <a:p>
          <a:endParaRPr lang="cs-CZ"/>
        </a:p>
      </dgm:t>
    </dgm:pt>
    <dgm:pt modelId="{86D85E09-557F-4DB0-8DE9-286370FD79D8}" type="pres">
      <dgm:prSet presAssocID="{AC7786A0-8BBE-435A-B9E9-CE7129F6A457}" presName="Name0" presStyleCnt="0">
        <dgm:presLayoutVars>
          <dgm:dir/>
          <dgm:resizeHandles val="exact"/>
        </dgm:presLayoutVars>
      </dgm:prSet>
      <dgm:spPr/>
    </dgm:pt>
    <dgm:pt modelId="{9A2A394C-FCFE-4E26-806E-BFCFBBCA0031}" type="pres">
      <dgm:prSet presAssocID="{78F1A704-539B-4649-9324-45F5D455BD2F}" presName="node" presStyleLbl="node1" presStyleIdx="0" presStyleCnt="2" custLinFactNeighborX="-4877" custLinFactNeighborY="-19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65B9-23DA-40D5-9A24-4922D0A72F83}" type="pres">
      <dgm:prSet presAssocID="{B48BB586-1D0C-4152-9CC1-4909012302F3}" presName="sibTrans" presStyleLbl="sibTrans2D1" presStyleIdx="0" presStyleCnt="1"/>
      <dgm:spPr/>
      <dgm:t>
        <a:bodyPr/>
        <a:lstStyle/>
        <a:p>
          <a:endParaRPr lang="cs-CZ"/>
        </a:p>
      </dgm:t>
    </dgm:pt>
    <dgm:pt modelId="{1387A8ED-F12B-48A9-ABB2-3ED5D60C3C9F}" type="pres">
      <dgm:prSet presAssocID="{B48BB586-1D0C-4152-9CC1-4909012302F3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ACA5C838-B8AB-4BA3-BEC7-2BD284EB4B27}" type="pres">
      <dgm:prSet presAssocID="{2FCF5072-6590-475B-96D6-E9F4EA0AE7A0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AAEE09-6CF5-4559-ACA5-D63BCA5D5E2C}" srcId="{AC7786A0-8BBE-435A-B9E9-CE7129F6A457}" destId="{78F1A704-539B-4649-9324-45F5D455BD2F}" srcOrd="0" destOrd="0" parTransId="{6F77B706-E330-47CD-A52C-497AB6D719A3}" sibTransId="{B48BB586-1D0C-4152-9CC1-4909012302F3}"/>
    <dgm:cxn modelId="{2FB931F0-9074-4AAB-BA6C-6155D443B87C}" type="presOf" srcId="{B48BB586-1D0C-4152-9CC1-4909012302F3}" destId="{F9F365B9-23DA-40D5-9A24-4922D0A72F83}" srcOrd="0" destOrd="0" presId="urn:microsoft.com/office/officeart/2005/8/layout/process1"/>
    <dgm:cxn modelId="{760D5F21-6087-432A-9BD1-245AB0890CF2}" type="presOf" srcId="{AC7786A0-8BBE-435A-B9E9-CE7129F6A457}" destId="{86D85E09-557F-4DB0-8DE9-286370FD79D8}" srcOrd="0" destOrd="0" presId="urn:microsoft.com/office/officeart/2005/8/layout/process1"/>
    <dgm:cxn modelId="{229F30A3-6F3B-4E2C-AAC7-A709156690E6}" type="presOf" srcId="{2FCF5072-6590-475B-96D6-E9F4EA0AE7A0}" destId="{ACA5C838-B8AB-4BA3-BEC7-2BD284EB4B27}" srcOrd="0" destOrd="0" presId="urn:microsoft.com/office/officeart/2005/8/layout/process1"/>
    <dgm:cxn modelId="{376E7C8B-3AD4-43B0-84F2-71682BF4531B}" srcId="{AC7786A0-8BBE-435A-B9E9-CE7129F6A457}" destId="{2FCF5072-6590-475B-96D6-E9F4EA0AE7A0}" srcOrd="1" destOrd="0" parTransId="{F6E7E45C-9856-4340-B09E-D8A37A7A30BE}" sibTransId="{15D8EDBF-A4B0-4EF3-B20E-397A9E071683}"/>
    <dgm:cxn modelId="{27407D84-55E4-4302-A901-AE65332F545F}" type="presOf" srcId="{78F1A704-539B-4649-9324-45F5D455BD2F}" destId="{9A2A394C-FCFE-4E26-806E-BFCFBBCA0031}" srcOrd="0" destOrd="0" presId="urn:microsoft.com/office/officeart/2005/8/layout/process1"/>
    <dgm:cxn modelId="{6CE1D0E5-7031-4B6B-A9C1-2A310A352560}" type="presOf" srcId="{B48BB586-1D0C-4152-9CC1-4909012302F3}" destId="{1387A8ED-F12B-48A9-ABB2-3ED5D60C3C9F}" srcOrd="1" destOrd="0" presId="urn:microsoft.com/office/officeart/2005/8/layout/process1"/>
    <dgm:cxn modelId="{924A9CEF-791C-4072-B4A1-2F9D2048DF8E}" type="presParOf" srcId="{86D85E09-557F-4DB0-8DE9-286370FD79D8}" destId="{9A2A394C-FCFE-4E26-806E-BFCFBBCA0031}" srcOrd="0" destOrd="0" presId="urn:microsoft.com/office/officeart/2005/8/layout/process1"/>
    <dgm:cxn modelId="{0D10879C-5C01-4306-8606-28373CAADF95}" type="presParOf" srcId="{86D85E09-557F-4DB0-8DE9-286370FD79D8}" destId="{F9F365B9-23DA-40D5-9A24-4922D0A72F83}" srcOrd="1" destOrd="0" presId="urn:microsoft.com/office/officeart/2005/8/layout/process1"/>
    <dgm:cxn modelId="{D8E22B44-EA97-47EE-8D11-8BBC71553C8F}" type="presParOf" srcId="{F9F365B9-23DA-40D5-9A24-4922D0A72F83}" destId="{1387A8ED-F12B-48A9-ABB2-3ED5D60C3C9F}" srcOrd="0" destOrd="0" presId="urn:microsoft.com/office/officeart/2005/8/layout/process1"/>
    <dgm:cxn modelId="{84592607-D741-4377-91CE-4F4D261DEC5D}" type="presParOf" srcId="{86D85E09-557F-4DB0-8DE9-286370FD79D8}" destId="{ACA5C838-B8AB-4BA3-BEC7-2BD284EB4B27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F0F444A9-0AAA-471B-BDF8-F92A73226703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89AD4E-F179-4A29-B86D-BEAA44C50DF8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400" b="1" dirty="0" smtClean="0">
              <a:solidFill>
                <a:schemeClr val="tx2">
                  <a:lumMod val="60000"/>
                  <a:lumOff val="40000"/>
                </a:schemeClr>
              </a:solidFill>
              <a:effectLst/>
            </a:rPr>
            <a:t>Svitava</a:t>
          </a:r>
          <a:endParaRPr lang="cs-CZ" sz="2400" b="1" dirty="0">
            <a:solidFill>
              <a:schemeClr val="tx2">
                <a:lumMod val="60000"/>
                <a:lumOff val="40000"/>
              </a:schemeClr>
            </a:solidFill>
            <a:effectLst/>
          </a:endParaRPr>
        </a:p>
      </dgm:t>
    </dgm:pt>
    <dgm:pt modelId="{A59422B8-52BB-4193-ACF9-646F8998D9D7}" type="parTrans" cxnId="{181AACAE-F7F3-4D16-9476-84347EC9EF12}">
      <dgm:prSet/>
      <dgm:spPr/>
      <dgm:t>
        <a:bodyPr/>
        <a:lstStyle/>
        <a:p>
          <a:endParaRPr lang="cs-CZ"/>
        </a:p>
      </dgm:t>
    </dgm:pt>
    <dgm:pt modelId="{C20E723A-EA21-4E91-A2F1-167805395F6E}" type="sibTrans" cxnId="{181AACAE-F7F3-4D16-9476-84347EC9EF12}">
      <dgm:prSet/>
      <dgm:spPr/>
      <dgm:t>
        <a:bodyPr/>
        <a:lstStyle/>
        <a:p>
          <a:endParaRPr lang="cs-CZ"/>
        </a:p>
      </dgm:t>
    </dgm:pt>
    <dgm:pt modelId="{1021FE9C-E7E6-4669-9A23-0702DFFCEF13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rgbClr val="FF0000"/>
              </a:solidFill>
            </a:rPr>
            <a:t>levý</a:t>
          </a:r>
          <a:endParaRPr lang="cs-CZ" sz="2000" dirty="0">
            <a:solidFill>
              <a:srgbClr val="FF0000"/>
            </a:solidFill>
          </a:endParaRPr>
        </a:p>
      </dgm:t>
    </dgm:pt>
    <dgm:pt modelId="{CA0FD747-DA93-4766-A343-84E84A575001}" type="parTrans" cxnId="{72FBB030-6C1E-4780-A272-376E38FDA8AC}">
      <dgm:prSet/>
      <dgm:spPr/>
      <dgm:t>
        <a:bodyPr/>
        <a:lstStyle/>
        <a:p>
          <a:endParaRPr lang="cs-CZ"/>
        </a:p>
      </dgm:t>
    </dgm:pt>
    <dgm:pt modelId="{DB9B86D1-7FFC-40A7-B618-946E7726697D}" type="sibTrans" cxnId="{72FBB030-6C1E-4780-A272-376E38FDA8AC}">
      <dgm:prSet/>
      <dgm:spPr/>
      <dgm:t>
        <a:bodyPr/>
        <a:lstStyle/>
        <a:p>
          <a:endParaRPr lang="cs-CZ"/>
        </a:p>
      </dgm:t>
    </dgm:pt>
    <dgm:pt modelId="{2E1D2101-18C4-44A1-A4D4-F99B29CE7348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přítok</a:t>
          </a:r>
          <a:endParaRPr lang="cs-CZ" sz="2000" dirty="0">
            <a:solidFill>
              <a:schemeClr val="tx1"/>
            </a:solidFill>
          </a:endParaRPr>
        </a:p>
      </dgm:t>
    </dgm:pt>
    <dgm:pt modelId="{C79D768E-BB02-40D0-A64C-94ADAF1E99BF}" type="parTrans" cxnId="{E3F60F82-9716-4371-8D24-183997D5EAB3}">
      <dgm:prSet/>
      <dgm:spPr/>
      <dgm:t>
        <a:bodyPr/>
        <a:lstStyle/>
        <a:p>
          <a:endParaRPr lang="cs-CZ"/>
        </a:p>
      </dgm:t>
    </dgm:pt>
    <dgm:pt modelId="{5AB3FB09-2A11-4A08-AD40-A00A5B052B6C}" type="sibTrans" cxnId="{E3F60F82-9716-4371-8D24-183997D5EAB3}">
      <dgm:prSet/>
      <dgm:spPr/>
      <dgm:t>
        <a:bodyPr/>
        <a:lstStyle/>
        <a:p>
          <a:endParaRPr lang="cs-CZ"/>
        </a:p>
      </dgm:t>
    </dgm:pt>
    <dgm:pt modelId="{E040C489-9E67-409D-B387-3894D5E67BC0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 </a:t>
          </a:r>
          <a:r>
            <a:rPr lang="cs-CZ" sz="2400" dirty="0" smtClean="0">
              <a:solidFill>
                <a:srgbClr val="FF0000"/>
              </a:solidFill>
            </a:rPr>
            <a:t>Svratka</a:t>
          </a:r>
          <a:endParaRPr lang="cs-CZ" sz="2400" dirty="0">
            <a:solidFill>
              <a:schemeClr val="tx1"/>
            </a:solidFill>
          </a:endParaRPr>
        </a:p>
      </dgm:t>
    </dgm:pt>
    <dgm:pt modelId="{277778FA-ACC0-4036-A42B-68DC8643ED92}" type="parTrans" cxnId="{C412B54F-32BE-454B-BBD6-E40398A0FA77}">
      <dgm:prSet/>
      <dgm:spPr/>
      <dgm:t>
        <a:bodyPr/>
        <a:lstStyle/>
        <a:p>
          <a:endParaRPr lang="cs-CZ"/>
        </a:p>
      </dgm:t>
    </dgm:pt>
    <dgm:pt modelId="{23EE1EB7-B563-4224-AEC1-B22991242915}" type="sibTrans" cxnId="{C412B54F-32BE-454B-BBD6-E40398A0FA77}">
      <dgm:prSet/>
      <dgm:spPr/>
      <dgm:t>
        <a:bodyPr/>
        <a:lstStyle/>
        <a:p>
          <a:endParaRPr lang="cs-CZ"/>
        </a:p>
      </dgm:t>
    </dgm:pt>
    <dgm:pt modelId="{F7209CCF-2DCD-4685-B2B2-6CB471E54409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rgbClr val="FF0000"/>
              </a:solidFill>
            </a:rPr>
            <a:t> levý</a:t>
          </a:r>
          <a:endParaRPr lang="cs-CZ" sz="2000" dirty="0">
            <a:solidFill>
              <a:srgbClr val="FF0000"/>
            </a:solidFill>
          </a:endParaRPr>
        </a:p>
      </dgm:t>
    </dgm:pt>
    <dgm:pt modelId="{0BF70853-3851-4A9D-BB62-C345450D4244}" type="parTrans" cxnId="{43E910E6-1DB4-4674-A11F-6D641984A427}">
      <dgm:prSet/>
      <dgm:spPr/>
      <dgm:t>
        <a:bodyPr/>
        <a:lstStyle/>
        <a:p>
          <a:endParaRPr lang="cs-CZ"/>
        </a:p>
      </dgm:t>
    </dgm:pt>
    <dgm:pt modelId="{CC2560D5-E51C-4C8A-A293-659FE4C99226}" type="sibTrans" cxnId="{43E910E6-1DB4-4674-A11F-6D641984A427}">
      <dgm:prSet/>
      <dgm:spPr/>
      <dgm:t>
        <a:bodyPr/>
        <a:lstStyle/>
        <a:p>
          <a:endParaRPr lang="cs-CZ"/>
        </a:p>
      </dgm:t>
    </dgm:pt>
    <dgm:pt modelId="{CA520834-3D7B-440D-B460-82F654C1BD31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přítok</a:t>
          </a:r>
          <a:endParaRPr lang="cs-CZ" sz="2000" dirty="0">
            <a:solidFill>
              <a:schemeClr val="tx1"/>
            </a:solidFill>
          </a:endParaRPr>
        </a:p>
      </dgm:t>
    </dgm:pt>
    <dgm:pt modelId="{EB80AC44-474D-48CA-9243-68BD4947DB7B}" type="parTrans" cxnId="{FC95654A-61B9-4842-B146-36166241D82B}">
      <dgm:prSet/>
      <dgm:spPr/>
      <dgm:t>
        <a:bodyPr/>
        <a:lstStyle/>
        <a:p>
          <a:endParaRPr lang="cs-CZ"/>
        </a:p>
      </dgm:t>
    </dgm:pt>
    <dgm:pt modelId="{9A9452CE-E161-4371-BBA1-88E1A13D55AF}" type="sibTrans" cxnId="{FC95654A-61B9-4842-B146-36166241D82B}">
      <dgm:prSet/>
      <dgm:spPr/>
      <dgm:t>
        <a:bodyPr/>
        <a:lstStyle/>
        <a:p>
          <a:endParaRPr lang="cs-CZ"/>
        </a:p>
      </dgm:t>
    </dgm:pt>
    <dgm:pt modelId="{A800FB1A-F614-490C-98BE-E2937721EB52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   </a:t>
          </a:r>
          <a:r>
            <a:rPr lang="cs-CZ" sz="2400" dirty="0" smtClean="0">
              <a:solidFill>
                <a:srgbClr val="FF0000"/>
              </a:solidFill>
            </a:rPr>
            <a:t>Dyje</a:t>
          </a:r>
          <a:endParaRPr lang="cs-CZ" sz="2400" dirty="0">
            <a:solidFill>
              <a:srgbClr val="FF0000"/>
            </a:solidFill>
          </a:endParaRPr>
        </a:p>
      </dgm:t>
    </dgm:pt>
    <dgm:pt modelId="{B0D02B16-3459-4DF7-9700-88BE8128A652}" type="parTrans" cxnId="{67135B3A-9694-4CBF-A54B-B6C07A37E422}">
      <dgm:prSet/>
      <dgm:spPr/>
      <dgm:t>
        <a:bodyPr/>
        <a:lstStyle/>
        <a:p>
          <a:endParaRPr lang="cs-CZ"/>
        </a:p>
      </dgm:t>
    </dgm:pt>
    <dgm:pt modelId="{474599AF-66F1-4719-855C-FB5EB5FCA89C}" type="sibTrans" cxnId="{67135B3A-9694-4CBF-A54B-B6C07A37E422}">
      <dgm:prSet/>
      <dgm:spPr/>
      <dgm:t>
        <a:bodyPr/>
        <a:lstStyle/>
        <a:p>
          <a:endParaRPr lang="cs-CZ"/>
        </a:p>
      </dgm:t>
    </dgm:pt>
    <dgm:pt modelId="{A59CACC9-9603-402D-B09B-05C5DACFA6EB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rgbClr val="FF0000"/>
              </a:solidFill>
            </a:rPr>
            <a:t>pravý</a:t>
          </a:r>
          <a:endParaRPr lang="cs-CZ" sz="2000" dirty="0">
            <a:solidFill>
              <a:srgbClr val="FF0000"/>
            </a:solidFill>
          </a:endParaRPr>
        </a:p>
      </dgm:t>
    </dgm:pt>
    <dgm:pt modelId="{8B879CB8-4EA0-4BBD-9F42-DE35DB8341B6}" type="parTrans" cxnId="{3978571E-4B54-45F7-A8AF-3B50024BA2B0}">
      <dgm:prSet/>
      <dgm:spPr/>
      <dgm:t>
        <a:bodyPr/>
        <a:lstStyle/>
        <a:p>
          <a:endParaRPr lang="cs-CZ"/>
        </a:p>
      </dgm:t>
    </dgm:pt>
    <dgm:pt modelId="{0F84C3F3-DF32-4424-85C4-E9BAE226B610}" type="sibTrans" cxnId="{3978571E-4B54-45F7-A8AF-3B50024BA2B0}">
      <dgm:prSet/>
      <dgm:spPr/>
      <dgm:t>
        <a:bodyPr/>
        <a:lstStyle/>
        <a:p>
          <a:endParaRPr lang="cs-CZ"/>
        </a:p>
      </dgm:t>
    </dgm:pt>
    <dgm:pt modelId="{89B14485-15E8-4E19-84BC-0A6F18B8C9B3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solidFill>
                <a:schemeClr val="tx1"/>
              </a:solidFill>
            </a:rPr>
            <a:t>přítok</a:t>
          </a:r>
          <a:endParaRPr lang="cs-CZ" sz="2000" dirty="0">
            <a:solidFill>
              <a:schemeClr val="tx1"/>
            </a:solidFill>
          </a:endParaRPr>
        </a:p>
      </dgm:t>
    </dgm:pt>
    <dgm:pt modelId="{49742EEC-F615-476D-9731-D90DDC811657}" type="parTrans" cxnId="{9E20A348-0D3F-45E1-9D7D-580CF12EB8C3}">
      <dgm:prSet/>
      <dgm:spPr/>
      <dgm:t>
        <a:bodyPr/>
        <a:lstStyle/>
        <a:p>
          <a:endParaRPr lang="cs-CZ"/>
        </a:p>
      </dgm:t>
    </dgm:pt>
    <dgm:pt modelId="{413C3729-A0DC-45EC-AD34-F817D4F96607}" type="sibTrans" cxnId="{9E20A348-0D3F-45E1-9D7D-580CF12EB8C3}">
      <dgm:prSet/>
      <dgm:spPr/>
      <dgm:t>
        <a:bodyPr/>
        <a:lstStyle/>
        <a:p>
          <a:endParaRPr lang="cs-CZ"/>
        </a:p>
      </dgm:t>
    </dgm:pt>
    <dgm:pt modelId="{25A2CAE6-704F-4364-88AD-05363A3606ED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 anchor="t"/>
        <a:lstStyle/>
        <a:p>
          <a:r>
            <a:rPr lang="cs-CZ" sz="2400" dirty="0" smtClean="0">
              <a:solidFill>
                <a:srgbClr val="FF0000"/>
              </a:solidFill>
            </a:rPr>
            <a:t>Morava</a:t>
          </a:r>
          <a:endParaRPr lang="cs-CZ" sz="2400" dirty="0">
            <a:solidFill>
              <a:srgbClr val="FF0000"/>
            </a:solidFill>
          </a:endParaRPr>
        </a:p>
      </dgm:t>
    </dgm:pt>
    <dgm:pt modelId="{077B1280-88AB-4DCF-A7B5-DAE0F6C239A8}" type="parTrans" cxnId="{07FCA76D-3F65-4099-88D6-36B72C96A2F5}">
      <dgm:prSet/>
      <dgm:spPr/>
      <dgm:t>
        <a:bodyPr/>
        <a:lstStyle/>
        <a:p>
          <a:endParaRPr lang="cs-CZ"/>
        </a:p>
      </dgm:t>
    </dgm:pt>
    <dgm:pt modelId="{A81ACF3B-2D53-4C9F-A5A0-C75ACE697D02}" type="sibTrans" cxnId="{07FCA76D-3F65-4099-88D6-36B72C96A2F5}">
      <dgm:prSet/>
      <dgm:spPr/>
      <dgm:t>
        <a:bodyPr/>
        <a:lstStyle/>
        <a:p>
          <a:endParaRPr lang="cs-CZ"/>
        </a:p>
      </dgm:t>
    </dgm:pt>
    <dgm:pt modelId="{0C848AD9-2887-49FE-A6AE-C277A3806C5B}" type="pres">
      <dgm:prSet presAssocID="{F0F444A9-0AAA-471B-BDF8-F92A7322670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6852639-7CCB-4A5B-9F96-800D205A1999}" type="pres">
      <dgm:prSet presAssocID="{FA89AD4E-F179-4A29-B86D-BEAA44C50DF8}" presName="node" presStyleLbl="node1" presStyleIdx="0" presStyleCnt="4" custLinFactNeighborX="32102" custLinFactNeighborY="8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250B3B-85ED-48D0-8EAE-C355B69F7B60}" type="pres">
      <dgm:prSet presAssocID="{C20E723A-EA21-4E91-A2F1-167805395F6E}" presName="sibTrans" presStyleCnt="0"/>
      <dgm:spPr/>
    </dgm:pt>
    <dgm:pt modelId="{7EAA16F6-A6E9-4751-84A7-846A8EC5697B}" type="pres">
      <dgm:prSet presAssocID="{E040C489-9E67-409D-B387-3894D5E67BC0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60AA63-5F29-4908-ABB1-30595E051887}" type="pres">
      <dgm:prSet presAssocID="{23EE1EB7-B563-4224-AEC1-B22991242915}" presName="sibTrans" presStyleCnt="0"/>
      <dgm:spPr/>
    </dgm:pt>
    <dgm:pt modelId="{6C4AFF31-4307-4C59-9593-04CDECFB0BB2}" type="pres">
      <dgm:prSet presAssocID="{A800FB1A-F614-490C-98BE-E2937721EB5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D708C9-EB05-4CD6-ABA4-BCC3A795C035}" type="pres">
      <dgm:prSet presAssocID="{474599AF-66F1-4719-855C-FB5EB5FCA89C}" presName="sibTrans" presStyleCnt="0"/>
      <dgm:spPr/>
    </dgm:pt>
    <dgm:pt modelId="{393AA143-DCB2-48CA-88E2-DE3CF29DF168}" type="pres">
      <dgm:prSet presAssocID="{25A2CAE6-704F-4364-88AD-05363A3606E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135B3A-9694-4CBF-A54B-B6C07A37E422}" srcId="{F0F444A9-0AAA-471B-BDF8-F92A73226703}" destId="{A800FB1A-F614-490C-98BE-E2937721EB52}" srcOrd="2" destOrd="0" parTransId="{B0D02B16-3459-4DF7-9700-88BE8128A652}" sibTransId="{474599AF-66F1-4719-855C-FB5EB5FCA89C}"/>
    <dgm:cxn modelId="{CECEB039-6064-4C85-92B1-ADD2290CD4FD}" type="presOf" srcId="{89B14485-15E8-4E19-84BC-0A6F18B8C9B3}" destId="{6C4AFF31-4307-4C59-9593-04CDECFB0BB2}" srcOrd="0" destOrd="2" presId="urn:microsoft.com/office/officeart/2005/8/layout/hList6"/>
    <dgm:cxn modelId="{FC95654A-61B9-4842-B146-36166241D82B}" srcId="{E040C489-9E67-409D-B387-3894D5E67BC0}" destId="{CA520834-3D7B-440D-B460-82F654C1BD31}" srcOrd="1" destOrd="0" parTransId="{EB80AC44-474D-48CA-9243-68BD4947DB7B}" sibTransId="{9A9452CE-E161-4371-BBA1-88E1A13D55AF}"/>
    <dgm:cxn modelId="{9E20A348-0D3F-45E1-9D7D-580CF12EB8C3}" srcId="{A800FB1A-F614-490C-98BE-E2937721EB52}" destId="{89B14485-15E8-4E19-84BC-0A6F18B8C9B3}" srcOrd="1" destOrd="0" parTransId="{49742EEC-F615-476D-9731-D90DDC811657}" sibTransId="{413C3729-A0DC-45EC-AD34-F817D4F96607}"/>
    <dgm:cxn modelId="{C298B120-2C7C-4BCF-AE33-5FB579752C90}" type="presOf" srcId="{A59CACC9-9603-402D-B09B-05C5DACFA6EB}" destId="{6C4AFF31-4307-4C59-9593-04CDECFB0BB2}" srcOrd="0" destOrd="1" presId="urn:microsoft.com/office/officeart/2005/8/layout/hList6"/>
    <dgm:cxn modelId="{E3F60F82-9716-4371-8D24-183997D5EAB3}" srcId="{FA89AD4E-F179-4A29-B86D-BEAA44C50DF8}" destId="{2E1D2101-18C4-44A1-A4D4-F99B29CE7348}" srcOrd="1" destOrd="0" parTransId="{C79D768E-BB02-40D0-A64C-94ADAF1E99BF}" sibTransId="{5AB3FB09-2A11-4A08-AD40-A00A5B052B6C}"/>
    <dgm:cxn modelId="{C412B54F-32BE-454B-BBD6-E40398A0FA77}" srcId="{F0F444A9-0AAA-471B-BDF8-F92A73226703}" destId="{E040C489-9E67-409D-B387-3894D5E67BC0}" srcOrd="1" destOrd="0" parTransId="{277778FA-ACC0-4036-A42B-68DC8643ED92}" sibTransId="{23EE1EB7-B563-4224-AEC1-B22991242915}"/>
    <dgm:cxn modelId="{197BE5F1-C850-4245-87C4-5729E8E4B30F}" type="presOf" srcId="{2E1D2101-18C4-44A1-A4D4-F99B29CE7348}" destId="{56852639-7CCB-4A5B-9F96-800D205A1999}" srcOrd="0" destOrd="2" presId="urn:microsoft.com/office/officeart/2005/8/layout/hList6"/>
    <dgm:cxn modelId="{8C1E5032-A257-47DF-B71D-C16385069E35}" type="presOf" srcId="{E040C489-9E67-409D-B387-3894D5E67BC0}" destId="{7EAA16F6-A6E9-4751-84A7-846A8EC5697B}" srcOrd="0" destOrd="0" presId="urn:microsoft.com/office/officeart/2005/8/layout/hList6"/>
    <dgm:cxn modelId="{086222D4-877F-4BFA-90B4-B0CBCD84D60C}" type="presOf" srcId="{A800FB1A-F614-490C-98BE-E2937721EB52}" destId="{6C4AFF31-4307-4C59-9593-04CDECFB0BB2}" srcOrd="0" destOrd="0" presId="urn:microsoft.com/office/officeart/2005/8/layout/hList6"/>
    <dgm:cxn modelId="{2FA578BD-ED46-4500-BC62-0FAB1DDA474F}" type="presOf" srcId="{F7209CCF-2DCD-4685-B2B2-6CB471E54409}" destId="{7EAA16F6-A6E9-4751-84A7-846A8EC5697B}" srcOrd="0" destOrd="1" presId="urn:microsoft.com/office/officeart/2005/8/layout/hList6"/>
    <dgm:cxn modelId="{6824498E-0FCE-480F-A631-DEEBF42E57D4}" type="presOf" srcId="{F0F444A9-0AAA-471B-BDF8-F92A73226703}" destId="{0C848AD9-2887-49FE-A6AE-C277A3806C5B}" srcOrd="0" destOrd="0" presId="urn:microsoft.com/office/officeart/2005/8/layout/hList6"/>
    <dgm:cxn modelId="{CFFB1022-42C1-4BEE-A280-0A1DDA24FDEA}" type="presOf" srcId="{1021FE9C-E7E6-4669-9A23-0702DFFCEF13}" destId="{56852639-7CCB-4A5B-9F96-800D205A1999}" srcOrd="0" destOrd="1" presId="urn:microsoft.com/office/officeart/2005/8/layout/hList6"/>
    <dgm:cxn modelId="{07FCA76D-3F65-4099-88D6-36B72C96A2F5}" srcId="{F0F444A9-0AAA-471B-BDF8-F92A73226703}" destId="{25A2CAE6-704F-4364-88AD-05363A3606ED}" srcOrd="3" destOrd="0" parTransId="{077B1280-88AB-4DCF-A7B5-DAE0F6C239A8}" sibTransId="{A81ACF3B-2D53-4C9F-A5A0-C75ACE697D02}"/>
    <dgm:cxn modelId="{B45A7ED8-3C30-4950-BD86-73D297F01FA1}" type="presOf" srcId="{25A2CAE6-704F-4364-88AD-05363A3606ED}" destId="{393AA143-DCB2-48CA-88E2-DE3CF29DF168}" srcOrd="0" destOrd="0" presId="urn:microsoft.com/office/officeart/2005/8/layout/hList6"/>
    <dgm:cxn modelId="{72FBB030-6C1E-4780-A272-376E38FDA8AC}" srcId="{FA89AD4E-F179-4A29-B86D-BEAA44C50DF8}" destId="{1021FE9C-E7E6-4669-9A23-0702DFFCEF13}" srcOrd="0" destOrd="0" parTransId="{CA0FD747-DA93-4766-A343-84E84A575001}" sibTransId="{DB9B86D1-7FFC-40A7-B618-946E7726697D}"/>
    <dgm:cxn modelId="{67BC6608-D668-4EAC-BF15-F68099D4DBA9}" type="presOf" srcId="{FA89AD4E-F179-4A29-B86D-BEAA44C50DF8}" destId="{56852639-7CCB-4A5B-9F96-800D205A1999}" srcOrd="0" destOrd="0" presId="urn:microsoft.com/office/officeart/2005/8/layout/hList6"/>
    <dgm:cxn modelId="{3978571E-4B54-45F7-A8AF-3B50024BA2B0}" srcId="{A800FB1A-F614-490C-98BE-E2937721EB52}" destId="{A59CACC9-9603-402D-B09B-05C5DACFA6EB}" srcOrd="0" destOrd="0" parTransId="{8B879CB8-4EA0-4BBD-9F42-DE35DB8341B6}" sibTransId="{0F84C3F3-DF32-4424-85C4-E9BAE226B610}"/>
    <dgm:cxn modelId="{C78D2603-9EFD-4B07-8026-BBDDD98C155A}" type="presOf" srcId="{CA520834-3D7B-440D-B460-82F654C1BD31}" destId="{7EAA16F6-A6E9-4751-84A7-846A8EC5697B}" srcOrd="0" destOrd="2" presId="urn:microsoft.com/office/officeart/2005/8/layout/hList6"/>
    <dgm:cxn modelId="{43E910E6-1DB4-4674-A11F-6D641984A427}" srcId="{E040C489-9E67-409D-B387-3894D5E67BC0}" destId="{F7209CCF-2DCD-4685-B2B2-6CB471E54409}" srcOrd="0" destOrd="0" parTransId="{0BF70853-3851-4A9D-BB62-C345450D4244}" sibTransId="{CC2560D5-E51C-4C8A-A293-659FE4C99226}"/>
    <dgm:cxn modelId="{181AACAE-F7F3-4D16-9476-84347EC9EF12}" srcId="{F0F444A9-0AAA-471B-BDF8-F92A73226703}" destId="{FA89AD4E-F179-4A29-B86D-BEAA44C50DF8}" srcOrd="0" destOrd="0" parTransId="{A59422B8-52BB-4193-ACF9-646F8998D9D7}" sibTransId="{C20E723A-EA21-4E91-A2F1-167805395F6E}"/>
    <dgm:cxn modelId="{B321A6E8-50CB-4D51-BB3E-77332F216B19}" type="presParOf" srcId="{0C848AD9-2887-49FE-A6AE-C277A3806C5B}" destId="{56852639-7CCB-4A5B-9F96-800D205A1999}" srcOrd="0" destOrd="0" presId="urn:microsoft.com/office/officeart/2005/8/layout/hList6"/>
    <dgm:cxn modelId="{D4DE2F25-AD8A-450A-A5A2-41660E8E2DAC}" type="presParOf" srcId="{0C848AD9-2887-49FE-A6AE-C277A3806C5B}" destId="{ED250B3B-85ED-48D0-8EAE-C355B69F7B60}" srcOrd="1" destOrd="0" presId="urn:microsoft.com/office/officeart/2005/8/layout/hList6"/>
    <dgm:cxn modelId="{7E5F0908-82F6-4FA6-9A6F-3E164471BC86}" type="presParOf" srcId="{0C848AD9-2887-49FE-A6AE-C277A3806C5B}" destId="{7EAA16F6-A6E9-4751-84A7-846A8EC5697B}" srcOrd="2" destOrd="0" presId="urn:microsoft.com/office/officeart/2005/8/layout/hList6"/>
    <dgm:cxn modelId="{4450D748-C810-402E-A622-D75114CF5619}" type="presParOf" srcId="{0C848AD9-2887-49FE-A6AE-C277A3806C5B}" destId="{7A60AA63-5F29-4908-ABB1-30595E051887}" srcOrd="3" destOrd="0" presId="urn:microsoft.com/office/officeart/2005/8/layout/hList6"/>
    <dgm:cxn modelId="{71562279-A285-4A60-B4F6-8F14FCABEE0F}" type="presParOf" srcId="{0C848AD9-2887-49FE-A6AE-C277A3806C5B}" destId="{6C4AFF31-4307-4C59-9593-04CDECFB0BB2}" srcOrd="4" destOrd="0" presId="urn:microsoft.com/office/officeart/2005/8/layout/hList6"/>
    <dgm:cxn modelId="{E7CBDFD3-AE65-4B2C-8860-F91FEA425AA8}" type="presParOf" srcId="{0C848AD9-2887-49FE-A6AE-C277A3806C5B}" destId="{2ED708C9-EB05-4CD6-ABA4-BCC3A795C035}" srcOrd="5" destOrd="0" presId="urn:microsoft.com/office/officeart/2005/8/layout/hList6"/>
    <dgm:cxn modelId="{317A210A-8956-46D5-9722-CEF3AC18FF67}" type="presParOf" srcId="{0C848AD9-2887-49FE-A6AE-C277A3806C5B}" destId="{393AA143-DCB2-48CA-88E2-DE3CF29DF168}" srcOrd="6" destOrd="0" presId="urn:microsoft.com/office/officeart/2005/8/layout/hList6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496F9E0D-CEDD-4A7C-89E8-B72C0867D07E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6122D88-9EED-4D7C-8D58-DEB58B9A8CBC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vodní nádrže</a:t>
          </a:r>
          <a:endParaRPr lang="cs-CZ" sz="2400" b="1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1EB77E1-98D3-4638-8EC7-4337AE497570}" type="parTrans" cxnId="{17EE3E0A-5667-4EFC-8C10-146B2153FEB1}">
      <dgm:prSet/>
      <dgm:spPr/>
      <dgm:t>
        <a:bodyPr/>
        <a:lstStyle/>
        <a:p>
          <a:endParaRPr lang="cs-CZ"/>
        </a:p>
      </dgm:t>
    </dgm:pt>
    <dgm:pt modelId="{FF4521A7-0026-4B2C-937D-D834C3B0E4D8}" type="sibTrans" cxnId="{17EE3E0A-5667-4EFC-8C10-146B2153FEB1}">
      <dgm:prSet/>
      <dgm:spPr/>
      <dgm:t>
        <a:bodyPr/>
        <a:lstStyle/>
        <a:p>
          <a:endParaRPr lang="cs-CZ"/>
        </a:p>
      </dgm:t>
    </dgm:pt>
    <dgm:pt modelId="{52BE85B6-BBD6-406A-8C4F-8DA82BE39C35}">
      <dgm:prSet phldrT="[Text]" custT="1"/>
      <dgm:spPr>
        <a:ln>
          <a:solidFill>
            <a:schemeClr val="tx2">
              <a:lumMod val="60000"/>
              <a:lumOff val="40000"/>
              <a:alpha val="90000"/>
            </a:schemeClr>
          </a:solidFill>
        </a:ln>
      </dgm:spPr>
      <dgm:t>
        <a:bodyPr/>
        <a:lstStyle/>
        <a:p>
          <a:r>
            <a:rPr lang="cs-CZ" sz="2000" b="1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přírodní</a:t>
          </a:r>
          <a:endParaRPr lang="cs-CZ" sz="2000" b="1" dirty="0">
            <a:solidFill>
              <a:schemeClr val="tx2">
                <a:lumMod val="60000"/>
                <a:lumOff val="4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C43605C-80EA-42EA-9924-D2EBDB9963B8}" type="parTrans" cxnId="{C1610B7F-0D7E-4E33-A090-8F23B82466B0}">
      <dgm:prSet/>
      <dgm:spPr/>
      <dgm:t>
        <a:bodyPr/>
        <a:lstStyle/>
        <a:p>
          <a:endParaRPr lang="cs-CZ"/>
        </a:p>
      </dgm:t>
    </dgm:pt>
    <dgm:pt modelId="{312E4425-2E6F-495E-A9DB-0A8B6A7F5B8E}" type="sibTrans" cxnId="{C1610B7F-0D7E-4E33-A090-8F23B82466B0}">
      <dgm:prSet/>
      <dgm:spPr/>
      <dgm:t>
        <a:bodyPr/>
        <a:lstStyle/>
        <a:p>
          <a:endParaRPr lang="cs-CZ"/>
        </a:p>
      </dgm:t>
    </dgm:pt>
    <dgm:pt modelId="{70133383-D6FB-4E95-9A35-4EF021704CE4}">
      <dgm:prSet phldrT="[Text]" custT="1"/>
      <dgm:spPr>
        <a:ln>
          <a:solidFill>
            <a:schemeClr val="tx2">
              <a:lumMod val="60000"/>
              <a:lumOff val="40000"/>
              <a:alpha val="90000"/>
            </a:schemeClr>
          </a:solidFill>
        </a:ln>
      </dgm:spPr>
      <dgm:t>
        <a:bodyPr/>
        <a:lstStyle/>
        <a:p>
          <a:r>
            <a:rPr lang="cs-CZ" sz="2000" b="1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umělé</a:t>
          </a:r>
          <a:endParaRPr lang="cs-CZ" sz="2000" b="1" dirty="0">
            <a:solidFill>
              <a:schemeClr val="tx2">
                <a:lumMod val="60000"/>
                <a:lumOff val="4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48596D9-BCA8-41F4-832E-F52A7FB22FF6}" type="parTrans" cxnId="{07649B8E-93E0-4304-8C85-FDA48FAE4FAF}">
      <dgm:prSet/>
      <dgm:spPr/>
      <dgm:t>
        <a:bodyPr/>
        <a:lstStyle/>
        <a:p>
          <a:endParaRPr lang="cs-CZ"/>
        </a:p>
      </dgm:t>
    </dgm:pt>
    <dgm:pt modelId="{AB961C50-2EEB-4F8D-84AB-2D46DF52E2F7}" type="sibTrans" cxnId="{07649B8E-93E0-4304-8C85-FDA48FAE4FAF}">
      <dgm:prSet/>
      <dgm:spPr/>
      <dgm:t>
        <a:bodyPr/>
        <a:lstStyle/>
        <a:p>
          <a:endParaRPr lang="cs-CZ"/>
        </a:p>
      </dgm:t>
    </dgm:pt>
    <dgm:pt modelId="{1C88E5FF-68D8-4D72-B39F-499F88769D70}" type="pres">
      <dgm:prSet presAssocID="{496F9E0D-CEDD-4A7C-89E8-B72C0867D07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0B2261-A55B-47A9-889A-3A09A600C356}" type="pres">
      <dgm:prSet presAssocID="{86122D88-9EED-4D7C-8D58-DEB58B9A8CBC}" presName="boxAndChildren" presStyleCnt="0"/>
      <dgm:spPr/>
    </dgm:pt>
    <dgm:pt modelId="{BCC1ACE2-6279-4209-BFC4-A3DB9F293B2B}" type="pres">
      <dgm:prSet presAssocID="{86122D88-9EED-4D7C-8D58-DEB58B9A8CBC}" presName="parentTextBox" presStyleLbl="node1" presStyleIdx="0" presStyleCnt="1"/>
      <dgm:spPr/>
      <dgm:t>
        <a:bodyPr/>
        <a:lstStyle/>
        <a:p>
          <a:endParaRPr lang="cs-CZ"/>
        </a:p>
      </dgm:t>
    </dgm:pt>
    <dgm:pt modelId="{C39B6FC4-35AC-48FA-A4EE-35E03EF183FD}" type="pres">
      <dgm:prSet presAssocID="{86122D88-9EED-4D7C-8D58-DEB58B9A8CBC}" presName="entireBox" presStyleLbl="node1" presStyleIdx="0" presStyleCnt="1" custLinFactNeighborX="5217" custLinFactNeighborY="9051"/>
      <dgm:spPr>
        <a:prstGeom prst="roundRect">
          <a:avLst/>
        </a:prstGeom>
      </dgm:spPr>
      <dgm:t>
        <a:bodyPr/>
        <a:lstStyle/>
        <a:p>
          <a:endParaRPr lang="cs-CZ"/>
        </a:p>
      </dgm:t>
    </dgm:pt>
    <dgm:pt modelId="{CEC5DA54-B1BC-4EC7-AA9D-E01BC4515BA8}" type="pres">
      <dgm:prSet presAssocID="{86122D88-9EED-4D7C-8D58-DEB58B9A8CBC}" presName="descendantBox" presStyleCnt="0"/>
      <dgm:spPr/>
    </dgm:pt>
    <dgm:pt modelId="{9D7C0826-48D2-42B2-915D-0BAD0EAA3C36}" type="pres">
      <dgm:prSet presAssocID="{52BE85B6-BBD6-406A-8C4F-8DA82BE39C35}" presName="childTextBox" presStyleLbl="fgAccFollowNode1" presStyleIdx="0" presStyleCnt="2">
        <dgm:presLayoutVars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cs-CZ"/>
        </a:p>
      </dgm:t>
    </dgm:pt>
    <dgm:pt modelId="{53A7374E-7875-4EC4-A3C8-AC3A032C4A5D}" type="pres">
      <dgm:prSet presAssocID="{70133383-D6FB-4E95-9A35-4EF021704CE4}" presName="childTextBox" presStyleLbl="fgAccFollowNode1" presStyleIdx="1" presStyleCnt="2">
        <dgm:presLayoutVars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cs-CZ"/>
        </a:p>
      </dgm:t>
    </dgm:pt>
  </dgm:ptLst>
  <dgm:cxnLst>
    <dgm:cxn modelId="{62B7C474-4B53-41B4-AAD3-3D8FDE626E89}" type="presOf" srcId="{70133383-D6FB-4E95-9A35-4EF021704CE4}" destId="{53A7374E-7875-4EC4-A3C8-AC3A032C4A5D}" srcOrd="0" destOrd="0" presId="urn:microsoft.com/office/officeart/2005/8/layout/process4"/>
    <dgm:cxn modelId="{B80F7323-42BF-4904-B3DF-5B1A7169B478}" type="presOf" srcId="{52BE85B6-BBD6-406A-8C4F-8DA82BE39C35}" destId="{9D7C0826-48D2-42B2-915D-0BAD0EAA3C36}" srcOrd="0" destOrd="0" presId="urn:microsoft.com/office/officeart/2005/8/layout/process4"/>
    <dgm:cxn modelId="{C1610B7F-0D7E-4E33-A090-8F23B82466B0}" srcId="{86122D88-9EED-4D7C-8D58-DEB58B9A8CBC}" destId="{52BE85B6-BBD6-406A-8C4F-8DA82BE39C35}" srcOrd="0" destOrd="0" parTransId="{BC43605C-80EA-42EA-9924-D2EBDB9963B8}" sibTransId="{312E4425-2E6F-495E-A9DB-0A8B6A7F5B8E}"/>
    <dgm:cxn modelId="{DE119C2C-7FF8-48F5-9D52-B4B15DAE64F0}" type="presOf" srcId="{86122D88-9EED-4D7C-8D58-DEB58B9A8CBC}" destId="{BCC1ACE2-6279-4209-BFC4-A3DB9F293B2B}" srcOrd="0" destOrd="0" presId="urn:microsoft.com/office/officeart/2005/8/layout/process4"/>
    <dgm:cxn modelId="{0AD8F369-2116-4E74-814B-51A7AA529867}" type="presOf" srcId="{496F9E0D-CEDD-4A7C-89E8-B72C0867D07E}" destId="{1C88E5FF-68D8-4D72-B39F-499F88769D70}" srcOrd="0" destOrd="0" presId="urn:microsoft.com/office/officeart/2005/8/layout/process4"/>
    <dgm:cxn modelId="{17EE3E0A-5667-4EFC-8C10-146B2153FEB1}" srcId="{496F9E0D-CEDD-4A7C-89E8-B72C0867D07E}" destId="{86122D88-9EED-4D7C-8D58-DEB58B9A8CBC}" srcOrd="0" destOrd="0" parTransId="{41EB77E1-98D3-4638-8EC7-4337AE497570}" sibTransId="{FF4521A7-0026-4B2C-937D-D834C3B0E4D8}"/>
    <dgm:cxn modelId="{69E0ED43-5CCC-473F-B1E9-7510E5DAAE9F}" type="presOf" srcId="{86122D88-9EED-4D7C-8D58-DEB58B9A8CBC}" destId="{C39B6FC4-35AC-48FA-A4EE-35E03EF183FD}" srcOrd="1" destOrd="0" presId="urn:microsoft.com/office/officeart/2005/8/layout/process4"/>
    <dgm:cxn modelId="{07649B8E-93E0-4304-8C85-FDA48FAE4FAF}" srcId="{86122D88-9EED-4D7C-8D58-DEB58B9A8CBC}" destId="{70133383-D6FB-4E95-9A35-4EF021704CE4}" srcOrd="1" destOrd="0" parTransId="{648596D9-BCA8-41F4-832E-F52A7FB22FF6}" sibTransId="{AB961C50-2EEB-4F8D-84AB-2D46DF52E2F7}"/>
    <dgm:cxn modelId="{58D5F249-F3BC-4A7A-94A9-548B59BA59DA}" type="presParOf" srcId="{1C88E5FF-68D8-4D72-B39F-499F88769D70}" destId="{3A0B2261-A55B-47A9-889A-3A09A600C356}" srcOrd="0" destOrd="0" presId="urn:microsoft.com/office/officeart/2005/8/layout/process4"/>
    <dgm:cxn modelId="{8C848CD3-348E-4FB7-BDE5-E63277765519}" type="presParOf" srcId="{3A0B2261-A55B-47A9-889A-3A09A600C356}" destId="{BCC1ACE2-6279-4209-BFC4-A3DB9F293B2B}" srcOrd="0" destOrd="0" presId="urn:microsoft.com/office/officeart/2005/8/layout/process4"/>
    <dgm:cxn modelId="{8875F28F-A217-4D57-AE6C-0F3E62B68D64}" type="presParOf" srcId="{3A0B2261-A55B-47A9-889A-3A09A600C356}" destId="{C39B6FC4-35AC-48FA-A4EE-35E03EF183FD}" srcOrd="1" destOrd="0" presId="urn:microsoft.com/office/officeart/2005/8/layout/process4"/>
    <dgm:cxn modelId="{71DADBB4-6176-4C39-9568-A1B1E5DFB749}" type="presParOf" srcId="{3A0B2261-A55B-47A9-889A-3A09A600C356}" destId="{CEC5DA54-B1BC-4EC7-AA9D-E01BC4515BA8}" srcOrd="2" destOrd="0" presId="urn:microsoft.com/office/officeart/2005/8/layout/process4"/>
    <dgm:cxn modelId="{35D56DD3-E5A8-444E-9750-4A085C28E157}" type="presParOf" srcId="{CEC5DA54-B1BC-4EC7-AA9D-E01BC4515BA8}" destId="{9D7C0826-48D2-42B2-915D-0BAD0EAA3C36}" srcOrd="0" destOrd="0" presId="urn:microsoft.com/office/officeart/2005/8/layout/process4"/>
    <dgm:cxn modelId="{006D05F9-DD9D-4726-B2A0-1C7E9B6D0254}" type="presParOf" srcId="{CEC5DA54-B1BC-4EC7-AA9D-E01BC4515BA8}" destId="{53A7374E-7875-4EC4-A3C8-AC3A032C4A5D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496F9E0D-CEDD-4A7C-89E8-B72C0867D07E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6122D88-9EED-4D7C-8D58-DEB58B9A8CBC}">
      <dgm:prSet phldrT="[Text]" custT="1"/>
      <dgm:spPr>
        <a:solidFill>
          <a:schemeClr val="accent6">
            <a:lumMod val="20000"/>
            <a:lumOff val="80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vodní nádrže</a:t>
          </a:r>
          <a:endParaRPr lang="cs-CZ" sz="2400" b="1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1EB77E1-98D3-4638-8EC7-4337AE497570}" type="parTrans" cxnId="{17EE3E0A-5667-4EFC-8C10-146B2153FEB1}">
      <dgm:prSet/>
      <dgm:spPr/>
      <dgm:t>
        <a:bodyPr/>
        <a:lstStyle/>
        <a:p>
          <a:endParaRPr lang="cs-CZ"/>
        </a:p>
      </dgm:t>
    </dgm:pt>
    <dgm:pt modelId="{FF4521A7-0026-4B2C-937D-D834C3B0E4D8}" type="sibTrans" cxnId="{17EE3E0A-5667-4EFC-8C10-146B2153FEB1}">
      <dgm:prSet/>
      <dgm:spPr/>
      <dgm:t>
        <a:bodyPr/>
        <a:lstStyle/>
        <a:p>
          <a:endParaRPr lang="cs-CZ"/>
        </a:p>
      </dgm:t>
    </dgm:pt>
    <dgm:pt modelId="{52BE85B6-BBD6-406A-8C4F-8DA82BE39C35}">
      <dgm:prSet phldrT="[Text]" custT="1"/>
      <dgm:spPr>
        <a:ln>
          <a:solidFill>
            <a:schemeClr val="tx2">
              <a:lumMod val="60000"/>
              <a:lumOff val="40000"/>
              <a:alpha val="90000"/>
            </a:schemeClr>
          </a:solidFill>
        </a:ln>
      </dgm:spPr>
      <dgm:t>
        <a:bodyPr/>
        <a:lstStyle/>
        <a:p>
          <a:r>
            <a:rPr lang="cs-CZ" sz="2000" b="1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přírodní</a:t>
          </a:r>
          <a:endParaRPr lang="cs-CZ" sz="2000" b="1" dirty="0">
            <a:solidFill>
              <a:schemeClr val="tx2">
                <a:lumMod val="60000"/>
                <a:lumOff val="4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BC43605C-80EA-42EA-9924-D2EBDB9963B8}" type="parTrans" cxnId="{C1610B7F-0D7E-4E33-A090-8F23B82466B0}">
      <dgm:prSet/>
      <dgm:spPr/>
      <dgm:t>
        <a:bodyPr/>
        <a:lstStyle/>
        <a:p>
          <a:endParaRPr lang="cs-CZ"/>
        </a:p>
      </dgm:t>
    </dgm:pt>
    <dgm:pt modelId="{312E4425-2E6F-495E-A9DB-0A8B6A7F5B8E}" type="sibTrans" cxnId="{C1610B7F-0D7E-4E33-A090-8F23B82466B0}">
      <dgm:prSet/>
      <dgm:spPr/>
      <dgm:t>
        <a:bodyPr/>
        <a:lstStyle/>
        <a:p>
          <a:endParaRPr lang="cs-CZ"/>
        </a:p>
      </dgm:t>
    </dgm:pt>
    <dgm:pt modelId="{70133383-D6FB-4E95-9A35-4EF021704CE4}">
      <dgm:prSet phldrT="[Text]" custT="1"/>
      <dgm:spPr>
        <a:ln>
          <a:solidFill>
            <a:schemeClr val="tx2">
              <a:lumMod val="60000"/>
              <a:lumOff val="40000"/>
              <a:alpha val="90000"/>
            </a:schemeClr>
          </a:solidFill>
        </a:ln>
      </dgm:spPr>
      <dgm:t>
        <a:bodyPr/>
        <a:lstStyle/>
        <a:p>
          <a:r>
            <a:rPr lang="cs-CZ" sz="2000" b="1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umělé</a:t>
          </a:r>
          <a:endParaRPr lang="cs-CZ" sz="2000" b="1" dirty="0">
            <a:solidFill>
              <a:schemeClr val="tx2">
                <a:lumMod val="60000"/>
                <a:lumOff val="4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48596D9-BCA8-41F4-832E-F52A7FB22FF6}" type="parTrans" cxnId="{07649B8E-93E0-4304-8C85-FDA48FAE4FAF}">
      <dgm:prSet/>
      <dgm:spPr/>
      <dgm:t>
        <a:bodyPr/>
        <a:lstStyle/>
        <a:p>
          <a:endParaRPr lang="cs-CZ"/>
        </a:p>
      </dgm:t>
    </dgm:pt>
    <dgm:pt modelId="{AB961C50-2EEB-4F8D-84AB-2D46DF52E2F7}" type="sibTrans" cxnId="{07649B8E-93E0-4304-8C85-FDA48FAE4FAF}">
      <dgm:prSet/>
      <dgm:spPr/>
      <dgm:t>
        <a:bodyPr/>
        <a:lstStyle/>
        <a:p>
          <a:endParaRPr lang="cs-CZ"/>
        </a:p>
      </dgm:t>
    </dgm:pt>
    <dgm:pt modelId="{1C88E5FF-68D8-4D72-B39F-499F88769D70}" type="pres">
      <dgm:prSet presAssocID="{496F9E0D-CEDD-4A7C-89E8-B72C0867D07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0B2261-A55B-47A9-889A-3A09A600C356}" type="pres">
      <dgm:prSet presAssocID="{86122D88-9EED-4D7C-8D58-DEB58B9A8CBC}" presName="boxAndChildren" presStyleCnt="0"/>
      <dgm:spPr/>
    </dgm:pt>
    <dgm:pt modelId="{BCC1ACE2-6279-4209-BFC4-A3DB9F293B2B}" type="pres">
      <dgm:prSet presAssocID="{86122D88-9EED-4D7C-8D58-DEB58B9A8CBC}" presName="parentTextBox" presStyleLbl="node1" presStyleIdx="0" presStyleCnt="1"/>
      <dgm:spPr/>
      <dgm:t>
        <a:bodyPr/>
        <a:lstStyle/>
        <a:p>
          <a:endParaRPr lang="cs-CZ"/>
        </a:p>
      </dgm:t>
    </dgm:pt>
    <dgm:pt modelId="{C39B6FC4-35AC-48FA-A4EE-35E03EF183FD}" type="pres">
      <dgm:prSet presAssocID="{86122D88-9EED-4D7C-8D58-DEB58B9A8CBC}" presName="entireBox" presStyleLbl="node1" presStyleIdx="0" presStyleCnt="1" custLinFactNeighborX="5217" custLinFactNeighborY="9051"/>
      <dgm:spPr>
        <a:prstGeom prst="roundRect">
          <a:avLst/>
        </a:prstGeom>
      </dgm:spPr>
      <dgm:t>
        <a:bodyPr/>
        <a:lstStyle/>
        <a:p>
          <a:endParaRPr lang="cs-CZ"/>
        </a:p>
      </dgm:t>
    </dgm:pt>
    <dgm:pt modelId="{CEC5DA54-B1BC-4EC7-AA9D-E01BC4515BA8}" type="pres">
      <dgm:prSet presAssocID="{86122D88-9EED-4D7C-8D58-DEB58B9A8CBC}" presName="descendantBox" presStyleCnt="0"/>
      <dgm:spPr/>
    </dgm:pt>
    <dgm:pt modelId="{9D7C0826-48D2-42B2-915D-0BAD0EAA3C36}" type="pres">
      <dgm:prSet presAssocID="{52BE85B6-BBD6-406A-8C4F-8DA82BE39C35}" presName="childTextBox" presStyleLbl="fgAccFollowNode1" presStyleIdx="0" presStyleCnt="2">
        <dgm:presLayoutVars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cs-CZ"/>
        </a:p>
      </dgm:t>
    </dgm:pt>
    <dgm:pt modelId="{53A7374E-7875-4EC4-A3C8-AC3A032C4A5D}" type="pres">
      <dgm:prSet presAssocID="{70133383-D6FB-4E95-9A35-4EF021704CE4}" presName="childTextBox" presStyleLbl="fgAccFollowNode1" presStyleIdx="1" presStyleCnt="2">
        <dgm:presLayoutVars>
          <dgm:bulletEnabled val="1"/>
        </dgm:presLayoutVars>
      </dgm:prSet>
      <dgm:spPr>
        <a:prstGeom prst="roundRect">
          <a:avLst/>
        </a:prstGeom>
      </dgm:spPr>
      <dgm:t>
        <a:bodyPr/>
        <a:lstStyle/>
        <a:p>
          <a:endParaRPr lang="cs-CZ"/>
        </a:p>
      </dgm:t>
    </dgm:pt>
  </dgm:ptLst>
  <dgm:cxnLst>
    <dgm:cxn modelId="{75679027-15DC-4CA4-976B-EFD66FC7BE4D}" type="presOf" srcId="{70133383-D6FB-4E95-9A35-4EF021704CE4}" destId="{53A7374E-7875-4EC4-A3C8-AC3A032C4A5D}" srcOrd="0" destOrd="0" presId="urn:microsoft.com/office/officeart/2005/8/layout/process4"/>
    <dgm:cxn modelId="{A43EFC26-F1ED-4113-8B74-E2120249D394}" type="presOf" srcId="{86122D88-9EED-4D7C-8D58-DEB58B9A8CBC}" destId="{C39B6FC4-35AC-48FA-A4EE-35E03EF183FD}" srcOrd="1" destOrd="0" presId="urn:microsoft.com/office/officeart/2005/8/layout/process4"/>
    <dgm:cxn modelId="{B7B2B718-A375-4BE9-BA64-0555B741B327}" type="presOf" srcId="{496F9E0D-CEDD-4A7C-89E8-B72C0867D07E}" destId="{1C88E5FF-68D8-4D72-B39F-499F88769D70}" srcOrd="0" destOrd="0" presId="urn:microsoft.com/office/officeart/2005/8/layout/process4"/>
    <dgm:cxn modelId="{4C5F6165-99AA-4FB3-B7F1-5CF643551414}" type="presOf" srcId="{52BE85B6-BBD6-406A-8C4F-8DA82BE39C35}" destId="{9D7C0826-48D2-42B2-915D-0BAD0EAA3C36}" srcOrd="0" destOrd="0" presId="urn:microsoft.com/office/officeart/2005/8/layout/process4"/>
    <dgm:cxn modelId="{C1610B7F-0D7E-4E33-A090-8F23B82466B0}" srcId="{86122D88-9EED-4D7C-8D58-DEB58B9A8CBC}" destId="{52BE85B6-BBD6-406A-8C4F-8DA82BE39C35}" srcOrd="0" destOrd="0" parTransId="{BC43605C-80EA-42EA-9924-D2EBDB9963B8}" sibTransId="{312E4425-2E6F-495E-A9DB-0A8B6A7F5B8E}"/>
    <dgm:cxn modelId="{17EE3E0A-5667-4EFC-8C10-146B2153FEB1}" srcId="{496F9E0D-CEDD-4A7C-89E8-B72C0867D07E}" destId="{86122D88-9EED-4D7C-8D58-DEB58B9A8CBC}" srcOrd="0" destOrd="0" parTransId="{41EB77E1-98D3-4638-8EC7-4337AE497570}" sibTransId="{FF4521A7-0026-4B2C-937D-D834C3B0E4D8}"/>
    <dgm:cxn modelId="{07649B8E-93E0-4304-8C85-FDA48FAE4FAF}" srcId="{86122D88-9EED-4D7C-8D58-DEB58B9A8CBC}" destId="{70133383-D6FB-4E95-9A35-4EF021704CE4}" srcOrd="1" destOrd="0" parTransId="{648596D9-BCA8-41F4-832E-F52A7FB22FF6}" sibTransId="{AB961C50-2EEB-4F8D-84AB-2D46DF52E2F7}"/>
    <dgm:cxn modelId="{69D68019-E289-4334-B7CC-3E7F411A95C3}" type="presOf" srcId="{86122D88-9EED-4D7C-8D58-DEB58B9A8CBC}" destId="{BCC1ACE2-6279-4209-BFC4-A3DB9F293B2B}" srcOrd="0" destOrd="0" presId="urn:microsoft.com/office/officeart/2005/8/layout/process4"/>
    <dgm:cxn modelId="{6793776A-27AB-4FE8-8CA0-FA6DCA28E77B}" type="presParOf" srcId="{1C88E5FF-68D8-4D72-B39F-499F88769D70}" destId="{3A0B2261-A55B-47A9-889A-3A09A600C356}" srcOrd="0" destOrd="0" presId="urn:microsoft.com/office/officeart/2005/8/layout/process4"/>
    <dgm:cxn modelId="{7429A132-917C-4E40-BFEC-3B73A68DBB70}" type="presParOf" srcId="{3A0B2261-A55B-47A9-889A-3A09A600C356}" destId="{BCC1ACE2-6279-4209-BFC4-A3DB9F293B2B}" srcOrd="0" destOrd="0" presId="urn:microsoft.com/office/officeart/2005/8/layout/process4"/>
    <dgm:cxn modelId="{39BDF024-DA0F-45C9-AD41-9BD3FF0C93DE}" type="presParOf" srcId="{3A0B2261-A55B-47A9-889A-3A09A600C356}" destId="{C39B6FC4-35AC-48FA-A4EE-35E03EF183FD}" srcOrd="1" destOrd="0" presId="urn:microsoft.com/office/officeart/2005/8/layout/process4"/>
    <dgm:cxn modelId="{5EE2005D-E8FF-4473-B18C-B71BD5405854}" type="presParOf" srcId="{3A0B2261-A55B-47A9-889A-3A09A600C356}" destId="{CEC5DA54-B1BC-4EC7-AA9D-E01BC4515BA8}" srcOrd="2" destOrd="0" presId="urn:microsoft.com/office/officeart/2005/8/layout/process4"/>
    <dgm:cxn modelId="{42C52B15-515A-4CD9-8D8E-7D9C21B54A21}" type="presParOf" srcId="{CEC5DA54-B1BC-4EC7-AA9D-E01BC4515BA8}" destId="{9D7C0826-48D2-42B2-915D-0BAD0EAA3C36}" srcOrd="0" destOrd="0" presId="urn:microsoft.com/office/officeart/2005/8/layout/process4"/>
    <dgm:cxn modelId="{626319CC-BC05-4D94-AABB-19FEF2763CD3}" type="presParOf" srcId="{CEC5DA54-B1BC-4EC7-AA9D-E01BC4515BA8}" destId="{53A7374E-7875-4EC4-A3C8-AC3A032C4A5D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0" y="360043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geomorfologie</a:t>
          </a:r>
          <a:endParaRPr lang="cs-CZ" sz="2300" kern="1200" dirty="0"/>
        </a:p>
      </dsp:txBody>
      <dsp:txXfrm>
        <a:off x="0" y="360043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06423" y="350242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reliéf</a:t>
          </a:r>
          <a:endParaRPr lang="cs-CZ" sz="2300" kern="1200" dirty="0"/>
        </a:p>
      </dsp:txBody>
      <dsp:txXfrm>
        <a:off x="2106423" y="350242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10436" y="350242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klima</a:t>
          </a:r>
          <a:endParaRPr lang="cs-CZ" sz="2300" kern="1200" dirty="0"/>
        </a:p>
      </dsp:txBody>
      <dsp:txXfrm>
        <a:off x="4210436" y="350242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60043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počasí</a:t>
          </a:r>
          <a:endParaRPr lang="cs-CZ" sz="2300" kern="1200" dirty="0"/>
        </a:p>
      </dsp:txBody>
      <dsp:txXfrm>
        <a:off x="6316860" y="360043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0" y="165618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inverze</a:t>
          </a:r>
          <a:endParaRPr lang="cs-CZ" sz="2300" kern="1200" dirty="0"/>
        </a:p>
      </dsp:txBody>
      <dsp:txXfrm>
        <a:off x="0" y="1656187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06423" y="1689159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úmoří</a:t>
          </a:r>
          <a:endParaRPr lang="cs-CZ" sz="2300" kern="1200" dirty="0"/>
        </a:p>
      </dsp:txBody>
      <dsp:txXfrm>
        <a:off x="2106423" y="1689159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186814" y="168478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rozvodí</a:t>
          </a:r>
          <a:endParaRPr lang="cs-CZ" sz="2300" kern="1200" dirty="0"/>
        </a:p>
      </dsp:txBody>
      <dsp:txXfrm>
        <a:off x="4186814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316860" y="1728191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říční síť </a:t>
          </a:r>
          <a:endParaRPr lang="cs-CZ" sz="2300" kern="1200" dirty="0"/>
        </a:p>
      </dsp:txBody>
      <dsp:txXfrm>
        <a:off x="6316860" y="1728191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2411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vodní nádrž </a:t>
          </a:r>
          <a:endParaRPr lang="cs-CZ" sz="2300" kern="1200" dirty="0"/>
        </a:p>
      </dsp:txBody>
      <dsp:txXfrm>
        <a:off x="2411" y="3028077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06423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vegetační stupeň</a:t>
          </a:r>
          <a:endParaRPr lang="cs-CZ" sz="2300" kern="1200" dirty="0"/>
        </a:p>
      </dsp:txBody>
      <dsp:txXfrm>
        <a:off x="2106423" y="3028077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4210436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půdní typ</a:t>
          </a:r>
          <a:endParaRPr lang="cs-CZ" sz="2300" kern="1200" dirty="0"/>
        </a:p>
      </dsp:txBody>
      <dsp:txXfrm>
        <a:off x="4210436" y="3028077"/>
        <a:ext cx="1912739" cy="1147643"/>
      </dsp:txXfrm>
    </dsp:sp>
    <dsp:sp modelId="{BAA9C6B7-595A-4370-8301-2396CE27676B}">
      <dsp:nvSpPr>
        <dsp:cNvPr id="0" name=""/>
        <dsp:cNvSpPr/>
      </dsp:nvSpPr>
      <dsp:spPr>
        <a:xfrm>
          <a:off x="6314449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půdní druh</a:t>
          </a:r>
          <a:endParaRPr lang="cs-CZ" sz="2300" kern="1200" dirty="0"/>
        </a:p>
      </dsp:txBody>
      <dsp:txXfrm>
        <a:off x="6314449" y="3028077"/>
        <a:ext cx="1912739" cy="114764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DC34AE5-E1E4-4EE1-97D6-3857EB9A9AD2}">
      <dsp:nvSpPr>
        <dsp:cNvPr id="0" name=""/>
        <dsp:cNvSpPr/>
      </dsp:nvSpPr>
      <dsp:spPr>
        <a:xfrm>
          <a:off x="470935" y="343"/>
          <a:ext cx="2082465" cy="520616"/>
        </a:xfrm>
        <a:prstGeom prst="roundRect">
          <a:avLst>
            <a:gd name="adj" fmla="val 10000"/>
          </a:avLst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470935" y="343"/>
        <a:ext cx="2082465" cy="520616"/>
      </dsp:txXfrm>
    </dsp:sp>
    <dsp:sp modelId="{DA756037-79D4-46AD-8423-A77FC6708E89}">
      <dsp:nvSpPr>
        <dsp:cNvPr id="0" name=""/>
        <dsp:cNvSpPr/>
      </dsp:nvSpPr>
      <dsp:spPr>
        <a:xfrm rot="5400000">
          <a:off x="1466614" y="566514"/>
          <a:ext cx="91107" cy="91107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F7961-83A3-49ED-A3D1-49C768C8FF19}">
      <dsp:nvSpPr>
        <dsp:cNvPr id="0" name=""/>
        <dsp:cNvSpPr/>
      </dsp:nvSpPr>
      <dsp:spPr>
        <a:xfrm>
          <a:off x="470935" y="703175"/>
          <a:ext cx="2082465" cy="52061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470935" y="703175"/>
        <a:ext cx="2082465" cy="52061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DC34AE5-E1E4-4EE1-97D6-3857EB9A9AD2}">
      <dsp:nvSpPr>
        <dsp:cNvPr id="0" name=""/>
        <dsp:cNvSpPr/>
      </dsp:nvSpPr>
      <dsp:spPr>
        <a:xfrm>
          <a:off x="470935" y="343"/>
          <a:ext cx="2082465" cy="520616"/>
        </a:xfrm>
        <a:prstGeom prst="roundRect">
          <a:avLst>
            <a:gd name="adj" fmla="val 10000"/>
          </a:avLst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470935" y="343"/>
        <a:ext cx="2082465" cy="520616"/>
      </dsp:txXfrm>
    </dsp:sp>
    <dsp:sp modelId="{DA756037-79D4-46AD-8423-A77FC6708E89}">
      <dsp:nvSpPr>
        <dsp:cNvPr id="0" name=""/>
        <dsp:cNvSpPr/>
      </dsp:nvSpPr>
      <dsp:spPr>
        <a:xfrm rot="5400000">
          <a:off x="1466614" y="566514"/>
          <a:ext cx="91107" cy="91107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F7961-83A3-49ED-A3D1-49C768C8FF19}">
      <dsp:nvSpPr>
        <dsp:cNvPr id="0" name=""/>
        <dsp:cNvSpPr/>
      </dsp:nvSpPr>
      <dsp:spPr>
        <a:xfrm>
          <a:off x="470935" y="703175"/>
          <a:ext cx="2082465" cy="52061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470935" y="703175"/>
        <a:ext cx="2082465" cy="52061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DC34AE5-E1E4-4EE1-97D6-3857EB9A9AD2}">
      <dsp:nvSpPr>
        <dsp:cNvPr id="0" name=""/>
        <dsp:cNvSpPr/>
      </dsp:nvSpPr>
      <dsp:spPr>
        <a:xfrm>
          <a:off x="470935" y="343"/>
          <a:ext cx="2082465" cy="520616"/>
        </a:xfrm>
        <a:prstGeom prst="roundRect">
          <a:avLst>
            <a:gd name="adj" fmla="val 10000"/>
          </a:avLst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FF0000"/>
              </a:solidFill>
            </a:rPr>
            <a:t>Sněžka</a:t>
          </a:r>
          <a:endParaRPr lang="cs-CZ" sz="2400" b="1" kern="1200" dirty="0">
            <a:solidFill>
              <a:srgbClr val="FF0000"/>
            </a:solidFill>
          </a:endParaRPr>
        </a:p>
      </dsp:txBody>
      <dsp:txXfrm>
        <a:off x="470935" y="343"/>
        <a:ext cx="2082465" cy="520616"/>
      </dsp:txXfrm>
    </dsp:sp>
    <dsp:sp modelId="{DA756037-79D4-46AD-8423-A77FC6708E89}">
      <dsp:nvSpPr>
        <dsp:cNvPr id="0" name=""/>
        <dsp:cNvSpPr/>
      </dsp:nvSpPr>
      <dsp:spPr>
        <a:xfrm rot="5400000">
          <a:off x="1466614" y="566514"/>
          <a:ext cx="91107" cy="91107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F7961-83A3-49ED-A3D1-49C768C8FF19}">
      <dsp:nvSpPr>
        <dsp:cNvPr id="0" name=""/>
        <dsp:cNvSpPr/>
      </dsp:nvSpPr>
      <dsp:spPr>
        <a:xfrm>
          <a:off x="470935" y="703175"/>
          <a:ext cx="2082465" cy="52061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  <a:effectLst/>
            </a:rPr>
            <a:t>1 602 m</a:t>
          </a:r>
          <a:endParaRPr lang="cs-CZ" sz="2400" kern="1200" dirty="0">
            <a:solidFill>
              <a:srgbClr val="FF0000"/>
            </a:solidFill>
            <a:effectLst/>
          </a:endParaRPr>
        </a:p>
      </dsp:txBody>
      <dsp:txXfrm>
        <a:off x="470935" y="703175"/>
        <a:ext cx="2082465" cy="520616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DC34AE5-E1E4-4EE1-97D6-3857EB9A9AD2}">
      <dsp:nvSpPr>
        <dsp:cNvPr id="0" name=""/>
        <dsp:cNvSpPr/>
      </dsp:nvSpPr>
      <dsp:spPr>
        <a:xfrm>
          <a:off x="470935" y="343"/>
          <a:ext cx="2082465" cy="520616"/>
        </a:xfrm>
        <a:prstGeom prst="roundRect">
          <a:avLst>
            <a:gd name="adj" fmla="val 10000"/>
          </a:avLst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FF0000"/>
              </a:solidFill>
            </a:rPr>
            <a:t>Labe u Hřenska</a:t>
          </a:r>
          <a:endParaRPr lang="cs-CZ" sz="2400" b="1" kern="1200" dirty="0">
            <a:solidFill>
              <a:srgbClr val="FF0000"/>
            </a:solidFill>
          </a:endParaRPr>
        </a:p>
      </dsp:txBody>
      <dsp:txXfrm>
        <a:off x="470935" y="343"/>
        <a:ext cx="2082465" cy="520616"/>
      </dsp:txXfrm>
    </dsp:sp>
    <dsp:sp modelId="{DA756037-79D4-46AD-8423-A77FC6708E89}">
      <dsp:nvSpPr>
        <dsp:cNvPr id="0" name=""/>
        <dsp:cNvSpPr/>
      </dsp:nvSpPr>
      <dsp:spPr>
        <a:xfrm rot="5400000">
          <a:off x="1466614" y="566514"/>
          <a:ext cx="91107" cy="91107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F7961-83A3-49ED-A3D1-49C768C8FF19}">
      <dsp:nvSpPr>
        <dsp:cNvPr id="0" name=""/>
        <dsp:cNvSpPr/>
      </dsp:nvSpPr>
      <dsp:spPr>
        <a:xfrm>
          <a:off x="470935" y="703175"/>
          <a:ext cx="2082465" cy="520616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115 m</a:t>
          </a:r>
          <a:endParaRPr lang="cs-CZ" sz="2400" kern="1200" dirty="0">
            <a:solidFill>
              <a:srgbClr val="FF0000"/>
            </a:solidFill>
          </a:endParaRPr>
        </a:p>
      </dsp:txBody>
      <dsp:txXfrm>
        <a:off x="470935" y="703175"/>
        <a:ext cx="2082465" cy="520616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21C71A-6102-4C64-A2F9-7A34810E5B19}">
      <dsp:nvSpPr>
        <dsp:cNvPr id="0" name=""/>
        <dsp:cNvSpPr/>
      </dsp:nvSpPr>
      <dsp:spPr>
        <a:xfrm>
          <a:off x="0" y="0"/>
          <a:ext cx="1508071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0" y="0"/>
        <a:ext cx="1508071" cy="792087"/>
      </dsp:txXfrm>
    </dsp:sp>
    <dsp:sp modelId="{4F997874-4795-4C24-A4C2-0A57B549974A}">
      <dsp:nvSpPr>
        <dsp:cNvPr id="0" name=""/>
        <dsp:cNvSpPr/>
      </dsp:nvSpPr>
      <dsp:spPr>
        <a:xfrm>
          <a:off x="1627862" y="209043"/>
          <a:ext cx="253955" cy="3740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1627862" y="209043"/>
        <a:ext cx="253955" cy="374001"/>
      </dsp:txXfrm>
    </dsp:sp>
    <dsp:sp modelId="{7C2B1FE7-F083-444D-B27C-AAB3BB8CF0E8}">
      <dsp:nvSpPr>
        <dsp:cNvPr id="0" name=""/>
        <dsp:cNvSpPr/>
      </dsp:nvSpPr>
      <dsp:spPr>
        <a:xfrm>
          <a:off x="1987233" y="0"/>
          <a:ext cx="1508071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1987233" y="0"/>
        <a:ext cx="1508071" cy="792087"/>
      </dsp:txXfrm>
    </dsp:sp>
    <dsp:sp modelId="{4FE95416-7A54-46CC-9ED7-F17B63121AE6}">
      <dsp:nvSpPr>
        <dsp:cNvPr id="0" name=""/>
        <dsp:cNvSpPr/>
      </dsp:nvSpPr>
      <dsp:spPr>
        <a:xfrm>
          <a:off x="3626875" y="209043"/>
          <a:ext cx="278928" cy="3740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3626875" y="209043"/>
        <a:ext cx="278928" cy="374001"/>
      </dsp:txXfrm>
    </dsp:sp>
    <dsp:sp modelId="{A3C7EB9C-8EB9-4FCD-BC51-92E7A68273E1}">
      <dsp:nvSpPr>
        <dsp:cNvPr id="0" name=""/>
        <dsp:cNvSpPr/>
      </dsp:nvSpPr>
      <dsp:spPr>
        <a:xfrm>
          <a:off x="4021585" y="0"/>
          <a:ext cx="1508071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4021585" y="0"/>
        <a:ext cx="1508071" cy="792087"/>
      </dsp:txXfrm>
    </dsp:sp>
    <dsp:sp modelId="{34EA7B86-707F-4903-85E8-69DFB261E79A}">
      <dsp:nvSpPr>
        <dsp:cNvPr id="0" name=""/>
        <dsp:cNvSpPr/>
      </dsp:nvSpPr>
      <dsp:spPr>
        <a:xfrm>
          <a:off x="5661455" y="209043"/>
          <a:ext cx="279411" cy="3740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5661455" y="209043"/>
        <a:ext cx="279411" cy="374001"/>
      </dsp:txXfrm>
    </dsp:sp>
    <dsp:sp modelId="{7A2D2B16-ADA5-4A54-8D99-9BA78B5773F0}">
      <dsp:nvSpPr>
        <dsp:cNvPr id="0" name=""/>
        <dsp:cNvSpPr/>
      </dsp:nvSpPr>
      <dsp:spPr>
        <a:xfrm>
          <a:off x="6056849" y="0"/>
          <a:ext cx="1508071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/>
        </a:p>
      </dsp:txBody>
      <dsp:txXfrm>
        <a:off x="6056849" y="0"/>
        <a:ext cx="1508071" cy="792087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21C71A-6102-4C64-A2F9-7A34810E5B19}">
      <dsp:nvSpPr>
        <dsp:cNvPr id="0" name=""/>
        <dsp:cNvSpPr/>
      </dsp:nvSpPr>
      <dsp:spPr>
        <a:xfrm>
          <a:off x="0" y="0"/>
          <a:ext cx="1506599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0000"/>
              </a:solidFill>
              <a:effectLst/>
            </a:rPr>
            <a:t>Západní Karpaty</a:t>
          </a:r>
          <a:endParaRPr lang="cs-CZ" sz="2000" b="1" kern="1200" dirty="0">
            <a:solidFill>
              <a:srgbClr val="FF0000"/>
            </a:solidFill>
            <a:effectLst/>
          </a:endParaRPr>
        </a:p>
      </dsp:txBody>
      <dsp:txXfrm>
        <a:off x="0" y="0"/>
        <a:ext cx="1506599" cy="792087"/>
      </dsp:txXfrm>
    </dsp:sp>
    <dsp:sp modelId="{4F997874-4795-4C24-A4C2-0A57B549974A}">
      <dsp:nvSpPr>
        <dsp:cNvPr id="0" name=""/>
        <dsp:cNvSpPr/>
      </dsp:nvSpPr>
      <dsp:spPr>
        <a:xfrm>
          <a:off x="1627230" y="209225"/>
          <a:ext cx="255738" cy="3736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1627230" y="209225"/>
        <a:ext cx="255738" cy="373636"/>
      </dsp:txXfrm>
    </dsp:sp>
    <dsp:sp modelId="{7C2B1FE7-F083-444D-B27C-AAB3BB8CF0E8}">
      <dsp:nvSpPr>
        <dsp:cNvPr id="0" name=""/>
        <dsp:cNvSpPr/>
      </dsp:nvSpPr>
      <dsp:spPr>
        <a:xfrm>
          <a:off x="1989125" y="0"/>
          <a:ext cx="1506599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0000"/>
              </a:solidFill>
              <a:effectLst/>
            </a:rPr>
            <a:t>Vnější Západní Karpaty</a:t>
          </a:r>
          <a:endParaRPr lang="cs-CZ" sz="2000" b="1" kern="1200" dirty="0">
            <a:solidFill>
              <a:srgbClr val="FF0000"/>
            </a:solidFill>
            <a:effectLst/>
          </a:endParaRPr>
        </a:p>
      </dsp:txBody>
      <dsp:txXfrm>
        <a:off x="1989125" y="0"/>
        <a:ext cx="1506599" cy="792087"/>
      </dsp:txXfrm>
    </dsp:sp>
    <dsp:sp modelId="{4FE95416-7A54-46CC-9ED7-F17B63121AE6}">
      <dsp:nvSpPr>
        <dsp:cNvPr id="0" name=""/>
        <dsp:cNvSpPr/>
      </dsp:nvSpPr>
      <dsp:spPr>
        <a:xfrm>
          <a:off x="3627165" y="209225"/>
          <a:ext cx="278656" cy="3736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3627165" y="209225"/>
        <a:ext cx="278656" cy="373636"/>
      </dsp:txXfrm>
    </dsp:sp>
    <dsp:sp modelId="{A3C7EB9C-8EB9-4FCD-BC51-92E7A68273E1}">
      <dsp:nvSpPr>
        <dsp:cNvPr id="0" name=""/>
        <dsp:cNvSpPr/>
      </dsp:nvSpPr>
      <dsp:spPr>
        <a:xfrm>
          <a:off x="4021491" y="0"/>
          <a:ext cx="1506599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0000"/>
              </a:solidFill>
              <a:effectLst/>
            </a:rPr>
            <a:t>Brdo</a:t>
          </a:r>
          <a:endParaRPr lang="cs-CZ" sz="2000" b="1" kern="1200" dirty="0">
            <a:solidFill>
              <a:srgbClr val="FF0000"/>
            </a:solidFill>
            <a:effectLst/>
          </a:endParaRPr>
        </a:p>
      </dsp:txBody>
      <dsp:txXfrm>
        <a:off x="4021491" y="0"/>
        <a:ext cx="1506599" cy="792087"/>
      </dsp:txXfrm>
    </dsp:sp>
    <dsp:sp modelId="{34EA7B86-707F-4903-85E8-69DFB261E79A}">
      <dsp:nvSpPr>
        <dsp:cNvPr id="0" name=""/>
        <dsp:cNvSpPr/>
      </dsp:nvSpPr>
      <dsp:spPr>
        <a:xfrm>
          <a:off x="5659759" y="209225"/>
          <a:ext cx="279138" cy="3736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5659759" y="209225"/>
        <a:ext cx="279138" cy="373636"/>
      </dsp:txXfrm>
    </dsp:sp>
    <dsp:sp modelId="{7A2D2B16-ADA5-4A54-8D99-9BA78B5773F0}">
      <dsp:nvSpPr>
        <dsp:cNvPr id="0" name=""/>
        <dsp:cNvSpPr/>
      </dsp:nvSpPr>
      <dsp:spPr>
        <a:xfrm>
          <a:off x="6054767" y="0"/>
          <a:ext cx="1506599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0000"/>
              </a:solidFill>
              <a:effectLst/>
            </a:rPr>
            <a:t>587 m </a:t>
          </a:r>
          <a:endParaRPr lang="cs-CZ" sz="2000" b="1" kern="1200" dirty="0">
            <a:solidFill>
              <a:srgbClr val="FF0000"/>
            </a:solidFill>
            <a:effectLst/>
          </a:endParaRPr>
        </a:p>
      </dsp:txBody>
      <dsp:txXfrm>
        <a:off x="6054767" y="0"/>
        <a:ext cx="1506599" cy="792087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EA4DF96-2C46-4774-AD8B-B0F527157E64}">
      <dsp:nvSpPr>
        <dsp:cNvPr id="0" name=""/>
        <dsp:cNvSpPr/>
      </dsp:nvSpPr>
      <dsp:spPr>
        <a:xfrm>
          <a:off x="2" y="1230"/>
          <a:ext cx="3240355" cy="763256"/>
        </a:xfrm>
        <a:prstGeom prst="flowChartAlternateProcess">
          <a:avLst/>
        </a:prstGeom>
        <a:solidFill>
          <a:schemeClr val="bg1"/>
        </a:solidFill>
        <a:ln w="25400" cap="flat" cmpd="sng" algn="ctr">
          <a:solidFill>
            <a:schemeClr val="accent3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n>
                <a:solidFill>
                  <a:srgbClr val="004600"/>
                </a:solidFill>
              </a:ln>
            </a:rPr>
            <a:t>podle poměrné výšky</a:t>
          </a:r>
          <a:endParaRPr lang="cs-CZ" sz="2400" kern="1200" dirty="0">
            <a:ln>
              <a:solidFill>
                <a:srgbClr val="004600"/>
              </a:solidFill>
            </a:ln>
          </a:endParaRPr>
        </a:p>
      </dsp:txBody>
      <dsp:txXfrm>
        <a:off x="2" y="1230"/>
        <a:ext cx="3240355" cy="763256"/>
      </dsp:txXfrm>
    </dsp:sp>
    <dsp:sp modelId="{3C5023FF-D651-451E-AD88-148B77AC1C94}">
      <dsp:nvSpPr>
        <dsp:cNvPr id="0" name=""/>
        <dsp:cNvSpPr/>
      </dsp:nvSpPr>
      <dsp:spPr>
        <a:xfrm>
          <a:off x="2012" y="891696"/>
          <a:ext cx="3236335" cy="763256"/>
        </a:xfrm>
        <a:prstGeom prst="flowChartAlternateProcess">
          <a:avLst/>
        </a:prstGeom>
        <a:solidFill>
          <a:schemeClr val="bg1"/>
        </a:solidFill>
        <a:ln w="25400" cap="flat" cmpd="sng" algn="ctr">
          <a:solidFill>
            <a:schemeClr val="accent3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>
              <a:ln>
                <a:solidFill>
                  <a:srgbClr val="004600"/>
                </a:solidFill>
              </a:ln>
            </a:rPr>
            <a:t>podle nadmořské výšky</a:t>
          </a:r>
          <a:endParaRPr lang="cs-CZ" sz="2400" b="0" kern="1200" dirty="0">
            <a:ln>
              <a:solidFill>
                <a:srgbClr val="004600"/>
              </a:solidFill>
            </a:ln>
          </a:endParaRPr>
        </a:p>
      </dsp:txBody>
      <dsp:txXfrm>
        <a:off x="2012" y="891696"/>
        <a:ext cx="3236335" cy="763256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EA4DF96-2C46-4774-AD8B-B0F527157E64}">
      <dsp:nvSpPr>
        <dsp:cNvPr id="0" name=""/>
        <dsp:cNvSpPr/>
      </dsp:nvSpPr>
      <dsp:spPr>
        <a:xfrm>
          <a:off x="2" y="1230"/>
          <a:ext cx="3240355" cy="763256"/>
        </a:xfrm>
        <a:prstGeom prst="flowChartAlternateProcess">
          <a:avLst/>
        </a:prstGeom>
        <a:solidFill>
          <a:schemeClr val="bg1"/>
        </a:solidFill>
        <a:ln w="25400" cap="flat" cmpd="sng" algn="ctr">
          <a:solidFill>
            <a:schemeClr val="accent3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n>
                <a:solidFill>
                  <a:srgbClr val="004600"/>
                </a:solidFill>
              </a:ln>
            </a:rPr>
            <a:t>podle poměrné výšky</a:t>
          </a:r>
          <a:endParaRPr lang="cs-CZ" sz="2400" kern="1200" dirty="0">
            <a:ln>
              <a:solidFill>
                <a:srgbClr val="004600"/>
              </a:solidFill>
            </a:ln>
          </a:endParaRPr>
        </a:p>
      </dsp:txBody>
      <dsp:txXfrm>
        <a:off x="2" y="1230"/>
        <a:ext cx="3240355" cy="763256"/>
      </dsp:txXfrm>
    </dsp:sp>
    <dsp:sp modelId="{3C5023FF-D651-451E-AD88-148B77AC1C94}">
      <dsp:nvSpPr>
        <dsp:cNvPr id="0" name=""/>
        <dsp:cNvSpPr/>
      </dsp:nvSpPr>
      <dsp:spPr>
        <a:xfrm>
          <a:off x="4024" y="892927"/>
          <a:ext cx="3236335" cy="763256"/>
        </a:xfrm>
        <a:prstGeom prst="flowChartAlternateProcess">
          <a:avLst/>
        </a:prstGeom>
        <a:solidFill>
          <a:schemeClr val="bg1"/>
        </a:solidFill>
        <a:ln w="25400" cap="flat" cmpd="sng" algn="ctr">
          <a:solidFill>
            <a:schemeClr val="accent3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>
              <a:ln>
                <a:solidFill>
                  <a:srgbClr val="004600"/>
                </a:solidFill>
              </a:ln>
            </a:rPr>
            <a:t>podle nadmořské výšky</a:t>
          </a:r>
          <a:endParaRPr lang="cs-CZ" sz="2400" b="0" kern="1200" dirty="0">
            <a:ln>
              <a:solidFill>
                <a:srgbClr val="004600"/>
              </a:solidFill>
            </a:ln>
          </a:endParaRPr>
        </a:p>
      </dsp:txBody>
      <dsp:txXfrm>
        <a:off x="4024" y="892927"/>
        <a:ext cx="3236335" cy="763256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21C71A-6102-4C64-A2F9-7A34810E5B19}">
      <dsp:nvSpPr>
        <dsp:cNvPr id="0" name=""/>
        <dsp:cNvSpPr/>
      </dsp:nvSpPr>
      <dsp:spPr>
        <a:xfrm>
          <a:off x="0" y="0"/>
          <a:ext cx="2669253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0" y="0"/>
        <a:ext cx="2669253" cy="792087"/>
      </dsp:txXfrm>
    </dsp:sp>
    <dsp:sp modelId="{4F997874-4795-4C24-A4C2-0A57B549974A}">
      <dsp:nvSpPr>
        <dsp:cNvPr id="0" name=""/>
        <dsp:cNvSpPr/>
      </dsp:nvSpPr>
      <dsp:spPr>
        <a:xfrm>
          <a:off x="2880066" y="65056"/>
          <a:ext cx="446923" cy="6619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2880066" y="65056"/>
        <a:ext cx="446923" cy="661974"/>
      </dsp:txXfrm>
    </dsp:sp>
    <dsp:sp modelId="{7C2B1FE7-F083-444D-B27C-AAB3BB8CF0E8}">
      <dsp:nvSpPr>
        <dsp:cNvPr id="0" name=""/>
        <dsp:cNvSpPr/>
      </dsp:nvSpPr>
      <dsp:spPr>
        <a:xfrm>
          <a:off x="3512505" y="0"/>
          <a:ext cx="2669253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3512505" y="0"/>
        <a:ext cx="2669253" cy="792087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21C71A-6102-4C64-A2F9-7A34810E5B19}">
      <dsp:nvSpPr>
        <dsp:cNvPr id="0" name=""/>
        <dsp:cNvSpPr/>
      </dsp:nvSpPr>
      <dsp:spPr>
        <a:xfrm>
          <a:off x="0" y="0"/>
          <a:ext cx="2669253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>
              <a:solidFill>
                <a:srgbClr val="FF0000"/>
              </a:solidFill>
              <a:effectLst/>
            </a:rPr>
            <a:t>severní mírný</a:t>
          </a:r>
          <a:endParaRPr lang="cs-CZ" sz="2400" b="0" kern="1200" dirty="0">
            <a:solidFill>
              <a:srgbClr val="FF0000"/>
            </a:solidFill>
            <a:effectLst/>
          </a:endParaRPr>
        </a:p>
      </dsp:txBody>
      <dsp:txXfrm>
        <a:off x="0" y="0"/>
        <a:ext cx="2669253" cy="792087"/>
      </dsp:txXfrm>
    </dsp:sp>
    <dsp:sp modelId="{4F997874-4795-4C24-A4C2-0A57B549974A}">
      <dsp:nvSpPr>
        <dsp:cNvPr id="0" name=""/>
        <dsp:cNvSpPr/>
      </dsp:nvSpPr>
      <dsp:spPr>
        <a:xfrm>
          <a:off x="2880066" y="65056"/>
          <a:ext cx="446923" cy="6619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2880066" y="65056"/>
        <a:ext cx="446923" cy="661974"/>
      </dsp:txXfrm>
    </dsp:sp>
    <dsp:sp modelId="{7C2B1FE7-F083-444D-B27C-AAB3BB8CF0E8}">
      <dsp:nvSpPr>
        <dsp:cNvPr id="0" name=""/>
        <dsp:cNvSpPr/>
      </dsp:nvSpPr>
      <dsp:spPr>
        <a:xfrm>
          <a:off x="3512505" y="0"/>
          <a:ext cx="2669253" cy="792087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>
              <a:solidFill>
                <a:srgbClr val="FF0000"/>
              </a:solidFill>
              <a:effectLst/>
            </a:rPr>
            <a:t>přechodný</a:t>
          </a:r>
          <a:endParaRPr lang="cs-CZ" sz="2400" b="0" kern="1200" dirty="0">
            <a:solidFill>
              <a:srgbClr val="FF0000"/>
            </a:solidFill>
            <a:effectLst/>
          </a:endParaRPr>
        </a:p>
      </dsp:txBody>
      <dsp:txXfrm>
        <a:off x="3512505" y="0"/>
        <a:ext cx="2669253" cy="792087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92A5F82-4DF4-4883-95A1-AD509C6FEC5D}">
      <dsp:nvSpPr>
        <dsp:cNvPr id="0" name=""/>
        <dsp:cNvSpPr/>
      </dsp:nvSpPr>
      <dsp:spPr>
        <a:xfrm>
          <a:off x="40" y="31075"/>
          <a:ext cx="3869550" cy="1036800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2"/>
              </a:solidFill>
            </a:rPr>
            <a:t>průměrná roční teplota</a:t>
          </a:r>
          <a:endParaRPr lang="cs-CZ" sz="2800" kern="1200" dirty="0">
            <a:solidFill>
              <a:schemeClr val="accent2"/>
            </a:solidFill>
          </a:endParaRPr>
        </a:p>
      </dsp:txBody>
      <dsp:txXfrm>
        <a:off x="40" y="31075"/>
        <a:ext cx="3869550" cy="1036800"/>
      </dsp:txXfrm>
    </dsp:sp>
    <dsp:sp modelId="{91E63F0F-CBB0-4CB7-948B-7ADE38978ED3}">
      <dsp:nvSpPr>
        <dsp:cNvPr id="0" name=""/>
        <dsp:cNvSpPr/>
      </dsp:nvSpPr>
      <dsp:spPr>
        <a:xfrm>
          <a:off x="40" y="1067876"/>
          <a:ext cx="3869550" cy="1581120"/>
        </a:xfrm>
        <a:prstGeom prst="rect">
          <a:avLst/>
        </a:prstGeom>
        <a:solidFill>
          <a:schemeClr val="bg2"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přibližná hodnota       …….. 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nejteplejší místo         ……..   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nejchladnější místo   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……..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40" y="1067876"/>
        <a:ext cx="3869550" cy="1581120"/>
      </dsp:txXfrm>
    </dsp:sp>
    <dsp:sp modelId="{57471916-87D6-4ED8-8BED-95294E4E7EBF}">
      <dsp:nvSpPr>
        <dsp:cNvPr id="0" name=""/>
        <dsp:cNvSpPr/>
      </dsp:nvSpPr>
      <dsp:spPr>
        <a:xfrm>
          <a:off x="4411328" y="31075"/>
          <a:ext cx="3869550" cy="1036800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2"/>
              </a:solidFill>
            </a:rPr>
            <a:t>roční průměrný úhrn srážek</a:t>
          </a:r>
          <a:endParaRPr lang="cs-CZ" sz="2800" kern="1200" dirty="0">
            <a:solidFill>
              <a:schemeClr val="accent2"/>
            </a:solidFill>
          </a:endParaRPr>
        </a:p>
      </dsp:txBody>
      <dsp:txXfrm>
        <a:off x="4411328" y="31075"/>
        <a:ext cx="3869550" cy="1036800"/>
      </dsp:txXfrm>
    </dsp:sp>
    <dsp:sp modelId="{D4365993-F439-49E8-92C8-9290F959F872}">
      <dsp:nvSpPr>
        <dsp:cNvPr id="0" name=""/>
        <dsp:cNvSpPr/>
      </dsp:nvSpPr>
      <dsp:spPr>
        <a:xfrm>
          <a:off x="4411328" y="1067876"/>
          <a:ext cx="3869550" cy="1581120"/>
        </a:xfrm>
        <a:prstGeom prst="rect">
          <a:avLst/>
        </a:prstGeom>
        <a:solidFill>
          <a:schemeClr val="bg2"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přibližná hodnota      ……..  </a:t>
          </a:r>
          <a:endParaRPr lang="cs-CZ" sz="2000" kern="1200" dirty="0">
            <a:solidFill>
              <a:srgbClr val="FF0000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nejdeštivější místo    ……..  </a:t>
          </a:r>
          <a:endParaRPr lang="cs-CZ" sz="2000" kern="1200" dirty="0">
            <a:solidFill>
              <a:srgbClr val="FF0000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nejsušší místo             ……..          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4411328" y="1067876"/>
        <a:ext cx="3869550" cy="1581120"/>
      </dsp:txXfrm>
    </dsp:sp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92A5F82-4DF4-4883-95A1-AD509C6FEC5D}">
      <dsp:nvSpPr>
        <dsp:cNvPr id="0" name=""/>
        <dsp:cNvSpPr/>
      </dsp:nvSpPr>
      <dsp:spPr>
        <a:xfrm>
          <a:off x="40" y="31075"/>
          <a:ext cx="3869550" cy="1036800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2"/>
              </a:solidFill>
            </a:rPr>
            <a:t>průměrná roční teplota</a:t>
          </a:r>
          <a:endParaRPr lang="cs-CZ" sz="2800" kern="1200" dirty="0">
            <a:solidFill>
              <a:schemeClr val="accent2"/>
            </a:solidFill>
          </a:endParaRPr>
        </a:p>
      </dsp:txBody>
      <dsp:txXfrm>
        <a:off x="40" y="31075"/>
        <a:ext cx="3869550" cy="1036800"/>
      </dsp:txXfrm>
    </dsp:sp>
    <dsp:sp modelId="{91E63F0F-CBB0-4CB7-948B-7ADE38978ED3}">
      <dsp:nvSpPr>
        <dsp:cNvPr id="0" name=""/>
        <dsp:cNvSpPr/>
      </dsp:nvSpPr>
      <dsp:spPr>
        <a:xfrm>
          <a:off x="40" y="1067876"/>
          <a:ext cx="3869550" cy="1581120"/>
        </a:xfrm>
        <a:prstGeom prst="rect">
          <a:avLst/>
        </a:prstGeom>
        <a:solidFill>
          <a:schemeClr val="bg2"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přibližná hodnota    </a:t>
          </a:r>
          <a:r>
            <a:rPr lang="cs-CZ" sz="2000" kern="1200" dirty="0" smtClean="0">
              <a:solidFill>
                <a:srgbClr val="FF0000"/>
              </a:solidFill>
            </a:rPr>
            <a:t>7°- 8° C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nejteplejší místo     </a:t>
          </a:r>
          <a:r>
            <a:rPr lang="cs-CZ" sz="2000" kern="1200" dirty="0" smtClean="0">
              <a:solidFill>
                <a:srgbClr val="FF0000"/>
              </a:solidFill>
            </a:rPr>
            <a:t>Hodonín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nejchladnější místo </a:t>
          </a:r>
          <a:r>
            <a:rPr lang="cs-CZ" sz="2000" kern="1200" dirty="0" smtClean="0">
              <a:solidFill>
                <a:srgbClr val="FF0000"/>
              </a:solidFill>
            </a:rPr>
            <a:t> Sněžka</a:t>
          </a:r>
          <a:endParaRPr lang="cs-CZ" sz="2000" kern="1200" dirty="0"/>
        </a:p>
      </dsp:txBody>
      <dsp:txXfrm>
        <a:off x="40" y="1067876"/>
        <a:ext cx="3869550" cy="1581120"/>
      </dsp:txXfrm>
    </dsp:sp>
    <dsp:sp modelId="{57471916-87D6-4ED8-8BED-95294E4E7EBF}">
      <dsp:nvSpPr>
        <dsp:cNvPr id="0" name=""/>
        <dsp:cNvSpPr/>
      </dsp:nvSpPr>
      <dsp:spPr>
        <a:xfrm>
          <a:off x="4411328" y="31075"/>
          <a:ext cx="3869550" cy="1036800"/>
        </a:xfrm>
        <a:prstGeom prst="rect">
          <a:avLst/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2"/>
              </a:solidFill>
            </a:rPr>
            <a:t>roční průměrný úhrn srážek</a:t>
          </a:r>
          <a:endParaRPr lang="cs-CZ" sz="2800" kern="1200" dirty="0">
            <a:solidFill>
              <a:schemeClr val="accent2"/>
            </a:solidFill>
          </a:endParaRPr>
        </a:p>
      </dsp:txBody>
      <dsp:txXfrm>
        <a:off x="4411328" y="31075"/>
        <a:ext cx="3869550" cy="1036800"/>
      </dsp:txXfrm>
    </dsp:sp>
    <dsp:sp modelId="{D4365993-F439-49E8-92C8-9290F959F872}">
      <dsp:nvSpPr>
        <dsp:cNvPr id="0" name=""/>
        <dsp:cNvSpPr/>
      </dsp:nvSpPr>
      <dsp:spPr>
        <a:xfrm>
          <a:off x="4411328" y="1067876"/>
          <a:ext cx="3869550" cy="1581120"/>
        </a:xfrm>
        <a:prstGeom prst="rect">
          <a:avLst/>
        </a:prstGeom>
        <a:solidFill>
          <a:schemeClr val="bg2"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přibližná hodnota    </a:t>
          </a:r>
          <a:r>
            <a:rPr lang="cs-CZ" sz="2000" kern="1200" dirty="0" smtClean="0">
              <a:solidFill>
                <a:srgbClr val="FF0000"/>
              </a:solidFill>
            </a:rPr>
            <a:t>700-800 mm</a:t>
          </a:r>
          <a:endParaRPr lang="cs-CZ" sz="2000" kern="1200" dirty="0">
            <a:solidFill>
              <a:srgbClr val="FF0000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nejdeštivější místo     </a:t>
          </a:r>
          <a:r>
            <a:rPr lang="cs-CZ" sz="2000" kern="1200" dirty="0" smtClean="0">
              <a:solidFill>
                <a:srgbClr val="FF0000"/>
              </a:solidFill>
            </a:rPr>
            <a:t>Bílý Potok</a:t>
          </a:r>
          <a:endParaRPr lang="cs-CZ" sz="2000" kern="1200" dirty="0">
            <a:solidFill>
              <a:srgbClr val="FF0000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nejsušší místo              </a:t>
          </a:r>
          <a:r>
            <a:rPr lang="cs-CZ" sz="2000" kern="1200" dirty="0" err="1" smtClean="0">
              <a:solidFill>
                <a:srgbClr val="FF0000"/>
              </a:solidFill>
            </a:rPr>
            <a:t>Libědice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4411328" y="1067876"/>
        <a:ext cx="3869550" cy="1581120"/>
      </dsp:txXfrm>
    </dsp:sp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1709521" cy="43204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0" y="0"/>
        <a:ext cx="1709521" cy="432048"/>
      </dsp:txXfrm>
    </dsp:sp>
    <dsp:sp modelId="{F9F365B9-23DA-40D5-9A24-4922D0A72F83}">
      <dsp:nvSpPr>
        <dsp:cNvPr id="0" name=""/>
        <dsp:cNvSpPr/>
      </dsp:nvSpPr>
      <dsp:spPr>
        <a:xfrm>
          <a:off x="1891942" y="108009"/>
          <a:ext cx="340307" cy="2160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891942" y="108009"/>
        <a:ext cx="340307" cy="216029"/>
      </dsp:txXfrm>
    </dsp:sp>
    <dsp:sp modelId="{ACA5C838-B8AB-4BA3-BEC7-2BD284EB4B27}">
      <dsp:nvSpPr>
        <dsp:cNvPr id="0" name=""/>
        <dsp:cNvSpPr/>
      </dsp:nvSpPr>
      <dsp:spPr>
        <a:xfrm>
          <a:off x="2394132" y="0"/>
          <a:ext cx="1709521" cy="43204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394132" y="0"/>
        <a:ext cx="1709521" cy="432048"/>
      </dsp:txXfrm>
    </dsp:sp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1707852" cy="432048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úmoří</a:t>
          </a:r>
          <a:endParaRPr lang="cs-CZ" sz="2400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0" y="0"/>
        <a:ext cx="1707852" cy="432048"/>
      </dsp:txXfrm>
    </dsp:sp>
    <dsp:sp modelId="{F9F365B9-23DA-40D5-9A24-4922D0A72F83}">
      <dsp:nvSpPr>
        <dsp:cNvPr id="0" name=""/>
        <dsp:cNvSpPr/>
      </dsp:nvSpPr>
      <dsp:spPr>
        <a:xfrm>
          <a:off x="1878439" y="71378"/>
          <a:ext cx="365350" cy="2892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1878439" y="71378"/>
        <a:ext cx="365350" cy="289291"/>
      </dsp:txXfrm>
    </dsp:sp>
    <dsp:sp modelId="{ACA5C838-B8AB-4BA3-BEC7-2BD284EB4B27}">
      <dsp:nvSpPr>
        <dsp:cNvPr id="0" name=""/>
        <dsp:cNvSpPr/>
      </dsp:nvSpPr>
      <dsp:spPr>
        <a:xfrm>
          <a:off x="2393798" y="0"/>
          <a:ext cx="1707852" cy="432048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povodí</a:t>
          </a:r>
          <a:endParaRPr lang="cs-CZ" sz="2400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393798" y="0"/>
        <a:ext cx="1707852" cy="432048"/>
      </dsp:txXfrm>
    </dsp:sp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1709521" cy="43204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0" y="0"/>
        <a:ext cx="1709521" cy="432048"/>
      </dsp:txXfrm>
    </dsp:sp>
    <dsp:sp modelId="{F9F365B9-23DA-40D5-9A24-4922D0A72F83}">
      <dsp:nvSpPr>
        <dsp:cNvPr id="0" name=""/>
        <dsp:cNvSpPr/>
      </dsp:nvSpPr>
      <dsp:spPr>
        <a:xfrm>
          <a:off x="1891942" y="108011"/>
          <a:ext cx="340307" cy="2160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891942" y="108011"/>
        <a:ext cx="340307" cy="216025"/>
      </dsp:txXfrm>
    </dsp:sp>
    <dsp:sp modelId="{ACA5C838-B8AB-4BA3-BEC7-2BD284EB4B27}">
      <dsp:nvSpPr>
        <dsp:cNvPr id="0" name=""/>
        <dsp:cNvSpPr/>
      </dsp:nvSpPr>
      <dsp:spPr>
        <a:xfrm>
          <a:off x="2394132" y="0"/>
          <a:ext cx="1709521" cy="43204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394132" y="0"/>
        <a:ext cx="1709521" cy="432048"/>
      </dsp:txXfrm>
    </dsp:sp>
  </dsp:spTree>
</dsp:drawing>
</file>

<file path=ppt/diagrams/drawing1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1709521" cy="43204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0" y="0"/>
        <a:ext cx="1709521" cy="432048"/>
      </dsp:txXfrm>
    </dsp:sp>
    <dsp:sp modelId="{F9F365B9-23DA-40D5-9A24-4922D0A72F83}">
      <dsp:nvSpPr>
        <dsp:cNvPr id="0" name=""/>
        <dsp:cNvSpPr/>
      </dsp:nvSpPr>
      <dsp:spPr>
        <a:xfrm>
          <a:off x="1892156" y="108009"/>
          <a:ext cx="340705" cy="2160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892156" y="108009"/>
        <a:ext cx="340705" cy="216029"/>
      </dsp:txXfrm>
    </dsp:sp>
    <dsp:sp modelId="{ACA5C838-B8AB-4BA3-BEC7-2BD284EB4B27}">
      <dsp:nvSpPr>
        <dsp:cNvPr id="0" name=""/>
        <dsp:cNvSpPr/>
      </dsp:nvSpPr>
      <dsp:spPr>
        <a:xfrm>
          <a:off x="2394934" y="0"/>
          <a:ext cx="1709521" cy="43204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394934" y="0"/>
        <a:ext cx="1709521" cy="432048"/>
      </dsp:txXfrm>
    </dsp:sp>
  </dsp:spTree>
</dsp:drawing>
</file>

<file path=ppt/diagrams/drawing1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1707852" cy="432048"/>
        </a:xfrm>
        <a:prstGeom prst="roundRect">
          <a:avLst>
            <a:gd name="adj" fmla="val 10000"/>
          </a:avLst>
        </a:prstGeom>
        <a:solidFill>
          <a:schemeClr val="bg2"/>
        </a:solidFill>
        <a:ln w="25400" cap="flat" cmpd="sng" algn="ctr">
          <a:solidFill>
            <a:schemeClr val="bg1">
              <a:lumMod val="8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Severního m.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0" y="0"/>
        <a:ext cx="1707852" cy="432048"/>
      </dsp:txXfrm>
    </dsp:sp>
    <dsp:sp modelId="{F9F365B9-23DA-40D5-9A24-4922D0A72F83}">
      <dsp:nvSpPr>
        <dsp:cNvPr id="0" name=""/>
        <dsp:cNvSpPr/>
      </dsp:nvSpPr>
      <dsp:spPr>
        <a:xfrm>
          <a:off x="1890629" y="108114"/>
          <a:ext cx="340971" cy="2158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890629" y="108114"/>
        <a:ext cx="340971" cy="215818"/>
      </dsp:txXfrm>
    </dsp:sp>
    <dsp:sp modelId="{ACA5C838-B8AB-4BA3-BEC7-2BD284EB4B27}">
      <dsp:nvSpPr>
        <dsp:cNvPr id="0" name=""/>
        <dsp:cNvSpPr/>
      </dsp:nvSpPr>
      <dsp:spPr>
        <a:xfrm>
          <a:off x="2393798" y="0"/>
          <a:ext cx="1707852" cy="432048"/>
        </a:xfrm>
        <a:prstGeom prst="roundRect">
          <a:avLst>
            <a:gd name="adj" fmla="val 10000"/>
          </a:avLst>
        </a:prstGeom>
        <a:solidFill>
          <a:schemeClr val="bg2"/>
        </a:solidFill>
        <a:ln w="25400" cap="flat" cmpd="sng" algn="ctr">
          <a:solidFill>
            <a:schemeClr val="bg1">
              <a:lumMod val="8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Labe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2393798" y="0"/>
        <a:ext cx="1707852" cy="432048"/>
      </dsp:txXfrm>
    </dsp:sp>
  </dsp:spTree>
</dsp:drawing>
</file>

<file path=ppt/diagrams/drawing1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1707852" cy="432048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úmoří</a:t>
          </a:r>
          <a:endParaRPr lang="cs-CZ" sz="2400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0" y="0"/>
        <a:ext cx="1707852" cy="432048"/>
      </dsp:txXfrm>
    </dsp:sp>
    <dsp:sp modelId="{F9F365B9-23DA-40D5-9A24-4922D0A72F83}">
      <dsp:nvSpPr>
        <dsp:cNvPr id="0" name=""/>
        <dsp:cNvSpPr/>
      </dsp:nvSpPr>
      <dsp:spPr>
        <a:xfrm>
          <a:off x="1878439" y="71378"/>
          <a:ext cx="365350" cy="2892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1878439" y="71378"/>
        <a:ext cx="365350" cy="289291"/>
      </dsp:txXfrm>
    </dsp:sp>
    <dsp:sp modelId="{ACA5C838-B8AB-4BA3-BEC7-2BD284EB4B27}">
      <dsp:nvSpPr>
        <dsp:cNvPr id="0" name=""/>
        <dsp:cNvSpPr/>
      </dsp:nvSpPr>
      <dsp:spPr>
        <a:xfrm>
          <a:off x="2393798" y="0"/>
          <a:ext cx="1707852" cy="432048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povodí</a:t>
          </a:r>
          <a:endParaRPr lang="cs-CZ" sz="2400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393798" y="0"/>
        <a:ext cx="1707852" cy="432048"/>
      </dsp:txXfrm>
    </dsp:sp>
  </dsp:spTree>
</dsp:drawing>
</file>

<file path=ppt/diagrams/drawing2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1707852" cy="432048"/>
        </a:xfrm>
        <a:prstGeom prst="roundRect">
          <a:avLst>
            <a:gd name="adj" fmla="val 10000"/>
          </a:avLst>
        </a:prstGeom>
        <a:solidFill>
          <a:schemeClr val="bg2"/>
        </a:solidFill>
        <a:ln w="25400" cap="flat" cmpd="sng" algn="ctr">
          <a:solidFill>
            <a:schemeClr val="bg1">
              <a:lumMod val="8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Baltského m</a:t>
          </a:r>
          <a:r>
            <a:rPr lang="cs-CZ" sz="1800" kern="1200" dirty="0" smtClean="0">
              <a:solidFill>
                <a:srgbClr val="FF0000"/>
              </a:solidFill>
            </a:rPr>
            <a:t>.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0" y="0"/>
        <a:ext cx="1707852" cy="432048"/>
      </dsp:txXfrm>
    </dsp:sp>
    <dsp:sp modelId="{F9F365B9-23DA-40D5-9A24-4922D0A72F83}">
      <dsp:nvSpPr>
        <dsp:cNvPr id="0" name=""/>
        <dsp:cNvSpPr/>
      </dsp:nvSpPr>
      <dsp:spPr>
        <a:xfrm>
          <a:off x="1890629" y="108116"/>
          <a:ext cx="340971" cy="2158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890629" y="108116"/>
        <a:ext cx="340971" cy="215814"/>
      </dsp:txXfrm>
    </dsp:sp>
    <dsp:sp modelId="{ACA5C838-B8AB-4BA3-BEC7-2BD284EB4B27}">
      <dsp:nvSpPr>
        <dsp:cNvPr id="0" name=""/>
        <dsp:cNvSpPr/>
      </dsp:nvSpPr>
      <dsp:spPr>
        <a:xfrm>
          <a:off x="2393798" y="0"/>
          <a:ext cx="1707852" cy="432048"/>
        </a:xfrm>
        <a:prstGeom prst="roundRect">
          <a:avLst>
            <a:gd name="adj" fmla="val 10000"/>
          </a:avLst>
        </a:prstGeom>
        <a:solidFill>
          <a:schemeClr val="bg2"/>
        </a:solidFill>
        <a:ln w="25400" cap="flat" cmpd="sng" algn="ctr">
          <a:solidFill>
            <a:schemeClr val="bg1">
              <a:lumMod val="8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Odry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2393798" y="0"/>
        <a:ext cx="1707852" cy="432048"/>
      </dsp:txXfrm>
    </dsp:sp>
  </dsp:spTree>
</dsp:drawing>
</file>

<file path=ppt/diagrams/drawing2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1707852" cy="432048"/>
        </a:xfrm>
        <a:prstGeom prst="roundRect">
          <a:avLst>
            <a:gd name="adj" fmla="val 10000"/>
          </a:avLst>
        </a:prstGeom>
        <a:solidFill>
          <a:schemeClr val="bg2"/>
        </a:solidFill>
        <a:ln w="25400" cap="flat" cmpd="sng" algn="ctr">
          <a:solidFill>
            <a:schemeClr val="bg1">
              <a:lumMod val="8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Černého m.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0" y="0"/>
        <a:ext cx="1707852" cy="432048"/>
      </dsp:txXfrm>
    </dsp:sp>
    <dsp:sp modelId="{F9F365B9-23DA-40D5-9A24-4922D0A72F83}">
      <dsp:nvSpPr>
        <dsp:cNvPr id="0" name=""/>
        <dsp:cNvSpPr/>
      </dsp:nvSpPr>
      <dsp:spPr>
        <a:xfrm>
          <a:off x="1890629" y="108114"/>
          <a:ext cx="340971" cy="21581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890629" y="108114"/>
        <a:ext cx="340971" cy="215818"/>
      </dsp:txXfrm>
    </dsp:sp>
    <dsp:sp modelId="{ACA5C838-B8AB-4BA3-BEC7-2BD284EB4B27}">
      <dsp:nvSpPr>
        <dsp:cNvPr id="0" name=""/>
        <dsp:cNvSpPr/>
      </dsp:nvSpPr>
      <dsp:spPr>
        <a:xfrm>
          <a:off x="2393798" y="0"/>
          <a:ext cx="1707852" cy="432048"/>
        </a:xfrm>
        <a:prstGeom prst="roundRect">
          <a:avLst>
            <a:gd name="adj" fmla="val 10000"/>
          </a:avLst>
        </a:prstGeom>
        <a:solidFill>
          <a:schemeClr val="bg2"/>
        </a:solidFill>
        <a:ln w="25400" cap="flat" cmpd="sng" algn="ctr">
          <a:solidFill>
            <a:schemeClr val="bg1">
              <a:lumMod val="8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FF0000"/>
              </a:solidFill>
            </a:rPr>
            <a:t>Moravy(</a:t>
          </a:r>
          <a:r>
            <a:rPr lang="cs-CZ" sz="1800" kern="1200" dirty="0" smtClean="0">
              <a:solidFill>
                <a:srgbClr val="FF0000"/>
              </a:solidFill>
            </a:rPr>
            <a:t>Dunaj)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2393798" y="0"/>
        <a:ext cx="1707852" cy="432048"/>
      </dsp:txXfrm>
    </dsp:sp>
  </dsp:spTree>
</dsp:drawing>
</file>

<file path=ppt/diagrams/drawing2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2009438" cy="43204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solidFill>
              <a:srgbClr val="FF0000"/>
            </a:solidFill>
          </a:endParaRPr>
        </a:p>
      </dsp:txBody>
      <dsp:txXfrm>
        <a:off x="0" y="0"/>
        <a:ext cx="2009438" cy="432048"/>
      </dsp:txXfrm>
    </dsp:sp>
    <dsp:sp modelId="{F9F365B9-23DA-40D5-9A24-4922D0A72F83}">
      <dsp:nvSpPr>
        <dsp:cNvPr id="0" name=""/>
        <dsp:cNvSpPr/>
      </dsp:nvSpPr>
      <dsp:spPr>
        <a:xfrm>
          <a:off x="2210617" y="0"/>
          <a:ext cx="426500" cy="432048"/>
        </a:xfrm>
        <a:prstGeom prst="rightArrow">
          <a:avLst>
            <a:gd name="adj1" fmla="val 600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210617" y="0"/>
        <a:ext cx="426500" cy="432048"/>
      </dsp:txXfrm>
    </dsp:sp>
    <dsp:sp modelId="{ACA5C838-B8AB-4BA3-BEC7-2BD284EB4B27}">
      <dsp:nvSpPr>
        <dsp:cNvPr id="0" name=""/>
        <dsp:cNvSpPr/>
      </dsp:nvSpPr>
      <dsp:spPr>
        <a:xfrm>
          <a:off x="2814155" y="0"/>
          <a:ext cx="2009438" cy="43204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baseline="0" dirty="0">
            <a:solidFill>
              <a:srgbClr val="FF0000"/>
            </a:solidFill>
          </a:endParaRPr>
        </a:p>
      </dsp:txBody>
      <dsp:txXfrm>
        <a:off x="2814155" y="0"/>
        <a:ext cx="2009438" cy="432048"/>
      </dsp:txXfrm>
    </dsp:sp>
  </dsp:spTree>
</dsp:drawing>
</file>

<file path=ppt/diagrams/drawing2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2009438" cy="576064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/>
              </a:solidFill>
            </a:rPr>
            <a:t>nejdelší</a:t>
          </a:r>
          <a:endParaRPr lang="cs-CZ" sz="2400" kern="1200" dirty="0">
            <a:solidFill>
              <a:schemeClr val="accent2"/>
            </a:solidFill>
          </a:endParaRPr>
        </a:p>
      </dsp:txBody>
      <dsp:txXfrm>
        <a:off x="0" y="0"/>
        <a:ext cx="2009438" cy="576064"/>
      </dsp:txXfrm>
    </dsp:sp>
    <dsp:sp modelId="{F9F365B9-23DA-40D5-9A24-4922D0A72F83}">
      <dsp:nvSpPr>
        <dsp:cNvPr id="0" name=""/>
        <dsp:cNvSpPr/>
      </dsp:nvSpPr>
      <dsp:spPr>
        <a:xfrm>
          <a:off x="2210617" y="38861"/>
          <a:ext cx="426500" cy="498340"/>
        </a:xfrm>
        <a:prstGeom prst="rightArrow">
          <a:avLst>
            <a:gd name="adj1" fmla="val 600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10617" y="38861"/>
        <a:ext cx="426500" cy="498340"/>
      </dsp:txXfrm>
    </dsp:sp>
    <dsp:sp modelId="{ACA5C838-B8AB-4BA3-BEC7-2BD284EB4B27}">
      <dsp:nvSpPr>
        <dsp:cNvPr id="0" name=""/>
        <dsp:cNvSpPr/>
      </dsp:nvSpPr>
      <dsp:spPr>
        <a:xfrm>
          <a:off x="2814155" y="0"/>
          <a:ext cx="2009438" cy="576064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/>
              </a:solidFill>
            </a:rPr>
            <a:t>nejvodnatější</a:t>
          </a:r>
          <a:endParaRPr lang="cs-CZ" sz="2400" kern="1200" dirty="0">
            <a:solidFill>
              <a:schemeClr val="accent2"/>
            </a:solidFill>
          </a:endParaRPr>
        </a:p>
      </dsp:txBody>
      <dsp:txXfrm>
        <a:off x="2814155" y="0"/>
        <a:ext cx="2009438" cy="576064"/>
      </dsp:txXfrm>
    </dsp:sp>
  </dsp:spTree>
</dsp:drawing>
</file>

<file path=ppt/diagrams/drawing2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6852639-7CCB-4A5B-9F96-800D205A1999}">
      <dsp:nvSpPr>
        <dsp:cNvPr id="0" name=""/>
        <dsp:cNvSpPr/>
      </dsp:nvSpPr>
      <dsp:spPr>
        <a:xfrm rot="16200000">
          <a:off x="-175326" y="208244"/>
          <a:ext cx="1728192" cy="1311702"/>
        </a:xfrm>
        <a:prstGeom prst="flowChartManualOperation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2">
                  <a:lumMod val="60000"/>
                  <a:lumOff val="40000"/>
                </a:schemeClr>
              </a:solidFill>
              <a:effectLst/>
            </a:rPr>
            <a:t>Svitava</a:t>
          </a:r>
          <a:endParaRPr lang="cs-CZ" sz="2400" b="1" kern="1200" dirty="0">
            <a:solidFill>
              <a:schemeClr val="tx2">
                <a:lumMod val="60000"/>
                <a:lumOff val="40000"/>
              </a:schemeClr>
            </a:solidFill>
            <a:effectLst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 ……..</a:t>
          </a:r>
          <a:endParaRPr lang="cs-CZ" sz="20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přítok</a:t>
          </a:r>
          <a:endParaRPr lang="cs-CZ" sz="2000" kern="1200" dirty="0">
            <a:solidFill>
              <a:schemeClr val="tx1"/>
            </a:solidFill>
          </a:endParaRPr>
        </a:p>
      </dsp:txBody>
      <dsp:txXfrm rot="16200000">
        <a:off x="-175326" y="208244"/>
        <a:ext cx="1728192" cy="1311702"/>
      </dsp:txXfrm>
    </dsp:sp>
    <dsp:sp modelId="{7EAA16F6-A6E9-4751-84A7-846A8EC5697B}">
      <dsp:nvSpPr>
        <dsp:cNvPr id="0" name=""/>
        <dsp:cNvSpPr/>
      </dsp:nvSpPr>
      <dsp:spPr>
        <a:xfrm rot="16200000">
          <a:off x="1203171" y="208244"/>
          <a:ext cx="1728192" cy="1311702"/>
        </a:xfrm>
        <a:prstGeom prst="flowChartManualOperation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   ……..</a:t>
          </a:r>
          <a:endParaRPr lang="cs-CZ" sz="24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 ……..</a:t>
          </a:r>
          <a:endParaRPr lang="cs-CZ" sz="20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přítok</a:t>
          </a:r>
          <a:endParaRPr lang="cs-CZ" sz="2000" kern="1200" dirty="0">
            <a:solidFill>
              <a:schemeClr val="tx1"/>
            </a:solidFill>
          </a:endParaRPr>
        </a:p>
      </dsp:txBody>
      <dsp:txXfrm rot="16200000">
        <a:off x="1203171" y="208244"/>
        <a:ext cx="1728192" cy="1311702"/>
      </dsp:txXfrm>
    </dsp:sp>
    <dsp:sp modelId="{6C4AFF31-4307-4C59-9593-04CDECFB0BB2}">
      <dsp:nvSpPr>
        <dsp:cNvPr id="0" name=""/>
        <dsp:cNvSpPr/>
      </dsp:nvSpPr>
      <dsp:spPr>
        <a:xfrm rot="16200000">
          <a:off x="2613252" y="208244"/>
          <a:ext cx="1728192" cy="1311702"/>
        </a:xfrm>
        <a:prstGeom prst="flowChartManualOperation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   ……..</a:t>
          </a:r>
          <a:endParaRPr lang="cs-CZ" sz="24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……..</a:t>
          </a:r>
          <a:endParaRPr lang="cs-CZ" sz="20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přítok</a:t>
          </a:r>
          <a:endParaRPr lang="cs-CZ" sz="2000" kern="1200" dirty="0">
            <a:solidFill>
              <a:schemeClr val="tx1"/>
            </a:solidFill>
          </a:endParaRPr>
        </a:p>
      </dsp:txBody>
      <dsp:txXfrm rot="16200000">
        <a:off x="2613252" y="208244"/>
        <a:ext cx="1728192" cy="1311702"/>
      </dsp:txXfrm>
    </dsp:sp>
    <dsp:sp modelId="{393AA143-DCB2-48CA-88E2-DE3CF29DF168}">
      <dsp:nvSpPr>
        <dsp:cNvPr id="0" name=""/>
        <dsp:cNvSpPr/>
      </dsp:nvSpPr>
      <dsp:spPr>
        <a:xfrm rot="16200000">
          <a:off x="4023332" y="208244"/>
          <a:ext cx="1728192" cy="1311702"/>
        </a:xfrm>
        <a:prstGeom prst="flowChartManualOperation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   ……..</a:t>
          </a:r>
          <a:endParaRPr lang="cs-CZ" sz="24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 ……..</a:t>
          </a:r>
          <a:endParaRPr lang="cs-CZ" sz="20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přítok</a:t>
          </a:r>
          <a:endParaRPr lang="cs-CZ" sz="2000" kern="1200" dirty="0">
            <a:solidFill>
              <a:schemeClr val="tx1"/>
            </a:solidFill>
          </a:endParaRPr>
        </a:p>
      </dsp:txBody>
      <dsp:txXfrm rot="16200000">
        <a:off x="4023332" y="208244"/>
        <a:ext cx="1728192" cy="1311702"/>
      </dsp:txXfrm>
    </dsp:sp>
  </dsp:spTree>
</dsp:drawing>
</file>

<file path=ppt/diagrams/drawing2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2007475" cy="43204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Vltava</a:t>
          </a:r>
          <a:r>
            <a:rPr lang="cs-CZ" sz="1800" kern="1200" dirty="0" smtClean="0">
              <a:solidFill>
                <a:schemeClr val="tx1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(433 km)</a:t>
          </a:r>
          <a:endParaRPr lang="cs-CZ" sz="2400" kern="1200" dirty="0">
            <a:solidFill>
              <a:srgbClr val="FF0000"/>
            </a:solidFill>
          </a:endParaRPr>
        </a:p>
      </dsp:txBody>
      <dsp:txXfrm>
        <a:off x="0" y="0"/>
        <a:ext cx="2007475" cy="432048"/>
      </dsp:txXfrm>
    </dsp:sp>
    <dsp:sp modelId="{F9F365B9-23DA-40D5-9A24-4922D0A72F83}">
      <dsp:nvSpPr>
        <dsp:cNvPr id="0" name=""/>
        <dsp:cNvSpPr/>
      </dsp:nvSpPr>
      <dsp:spPr>
        <a:xfrm>
          <a:off x="2209047" y="0"/>
          <a:ext cx="427332" cy="432048"/>
        </a:xfrm>
        <a:prstGeom prst="rightArrow">
          <a:avLst>
            <a:gd name="adj1" fmla="val 600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209047" y="0"/>
        <a:ext cx="427332" cy="432048"/>
      </dsp:txXfrm>
    </dsp:sp>
    <dsp:sp modelId="{ACA5C838-B8AB-4BA3-BEC7-2BD284EB4B27}">
      <dsp:nvSpPr>
        <dsp:cNvPr id="0" name=""/>
        <dsp:cNvSpPr/>
      </dsp:nvSpPr>
      <dsp:spPr>
        <a:xfrm>
          <a:off x="2813763" y="0"/>
          <a:ext cx="2007475" cy="432048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tx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>
              <a:solidFill>
                <a:srgbClr val="FF0000"/>
              </a:solidFill>
            </a:rPr>
            <a:t>Labe </a:t>
          </a:r>
          <a:r>
            <a:rPr lang="cs-CZ" sz="2000" kern="1200" baseline="0" dirty="0" smtClean="0">
              <a:solidFill>
                <a:schemeClr val="tx1"/>
              </a:solidFill>
            </a:rPr>
            <a:t>(313 m</a:t>
          </a:r>
          <a:r>
            <a:rPr lang="cs-CZ" sz="2000" kern="1200" baseline="30000" dirty="0" smtClean="0">
              <a:solidFill>
                <a:schemeClr val="tx1"/>
              </a:solidFill>
            </a:rPr>
            <a:t>3</a:t>
          </a:r>
          <a:r>
            <a:rPr lang="cs-CZ" sz="2000" kern="1200" baseline="0" dirty="0" smtClean="0">
              <a:solidFill>
                <a:schemeClr val="tx1"/>
              </a:solidFill>
            </a:rPr>
            <a:t>)</a:t>
          </a:r>
          <a:r>
            <a:rPr lang="cs-CZ" sz="2400" kern="1200" baseline="0" dirty="0" smtClean="0">
              <a:solidFill>
                <a:srgbClr val="FF0000"/>
              </a:solidFill>
            </a:rPr>
            <a:t> </a:t>
          </a:r>
          <a:endParaRPr lang="cs-CZ" sz="2400" kern="1200" baseline="0" dirty="0">
            <a:solidFill>
              <a:srgbClr val="FF0000"/>
            </a:solidFill>
          </a:endParaRPr>
        </a:p>
      </dsp:txBody>
      <dsp:txXfrm>
        <a:off x="2813763" y="0"/>
        <a:ext cx="2007475" cy="432048"/>
      </dsp:txXfrm>
    </dsp:sp>
  </dsp:spTree>
</dsp:drawing>
</file>

<file path=ppt/diagrams/drawing2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2A394C-FCFE-4E26-806E-BFCFBBCA0031}">
      <dsp:nvSpPr>
        <dsp:cNvPr id="0" name=""/>
        <dsp:cNvSpPr/>
      </dsp:nvSpPr>
      <dsp:spPr>
        <a:xfrm>
          <a:off x="0" y="0"/>
          <a:ext cx="2009438" cy="576064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/>
              </a:solidFill>
            </a:rPr>
            <a:t>nejdelší</a:t>
          </a:r>
          <a:endParaRPr lang="cs-CZ" sz="2400" kern="1200" dirty="0">
            <a:solidFill>
              <a:schemeClr val="accent2"/>
            </a:solidFill>
          </a:endParaRPr>
        </a:p>
      </dsp:txBody>
      <dsp:txXfrm>
        <a:off x="0" y="0"/>
        <a:ext cx="2009438" cy="576064"/>
      </dsp:txXfrm>
    </dsp:sp>
    <dsp:sp modelId="{F9F365B9-23DA-40D5-9A24-4922D0A72F83}">
      <dsp:nvSpPr>
        <dsp:cNvPr id="0" name=""/>
        <dsp:cNvSpPr/>
      </dsp:nvSpPr>
      <dsp:spPr>
        <a:xfrm>
          <a:off x="2210617" y="38861"/>
          <a:ext cx="426500" cy="498340"/>
        </a:xfrm>
        <a:prstGeom prst="rightArrow">
          <a:avLst>
            <a:gd name="adj1" fmla="val 60000"/>
            <a:gd name="adj2" fmla="val 5000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2210617" y="38861"/>
        <a:ext cx="426500" cy="498340"/>
      </dsp:txXfrm>
    </dsp:sp>
    <dsp:sp modelId="{ACA5C838-B8AB-4BA3-BEC7-2BD284EB4B27}">
      <dsp:nvSpPr>
        <dsp:cNvPr id="0" name=""/>
        <dsp:cNvSpPr/>
      </dsp:nvSpPr>
      <dsp:spPr>
        <a:xfrm>
          <a:off x="2814155" y="0"/>
          <a:ext cx="2009438" cy="576064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2"/>
              </a:solidFill>
            </a:rPr>
            <a:t>nejvodnatější</a:t>
          </a:r>
          <a:endParaRPr lang="cs-CZ" sz="2400" kern="1200" dirty="0">
            <a:solidFill>
              <a:schemeClr val="accent2"/>
            </a:solidFill>
          </a:endParaRPr>
        </a:p>
      </dsp:txBody>
      <dsp:txXfrm>
        <a:off x="2814155" y="0"/>
        <a:ext cx="2009438" cy="576064"/>
      </dsp:txXfrm>
    </dsp:sp>
  </dsp:spTree>
</dsp:drawing>
</file>

<file path=ppt/diagrams/drawing2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6852639-7CCB-4A5B-9F96-800D205A1999}">
      <dsp:nvSpPr>
        <dsp:cNvPr id="0" name=""/>
        <dsp:cNvSpPr/>
      </dsp:nvSpPr>
      <dsp:spPr>
        <a:xfrm rot="16200000">
          <a:off x="-175326" y="208244"/>
          <a:ext cx="1728192" cy="1311702"/>
        </a:xfrm>
        <a:prstGeom prst="flowChartManualOperation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2">
                  <a:lumMod val="60000"/>
                  <a:lumOff val="40000"/>
                </a:schemeClr>
              </a:solidFill>
              <a:effectLst/>
            </a:rPr>
            <a:t>Svitava</a:t>
          </a:r>
          <a:endParaRPr lang="cs-CZ" sz="2400" b="1" kern="1200" dirty="0">
            <a:solidFill>
              <a:schemeClr val="tx2">
                <a:lumMod val="60000"/>
                <a:lumOff val="40000"/>
              </a:schemeClr>
            </a:solidFill>
            <a:effectLst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rgbClr val="FF0000"/>
              </a:solidFill>
            </a:rPr>
            <a:t>levý</a:t>
          </a:r>
          <a:endParaRPr lang="cs-CZ" sz="2000" kern="1200" dirty="0">
            <a:solidFill>
              <a:srgbClr val="FF0000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přítok</a:t>
          </a:r>
          <a:endParaRPr lang="cs-CZ" sz="2000" kern="1200" dirty="0">
            <a:solidFill>
              <a:schemeClr val="tx1"/>
            </a:solidFill>
          </a:endParaRPr>
        </a:p>
      </dsp:txBody>
      <dsp:txXfrm rot="16200000">
        <a:off x="-175326" y="208244"/>
        <a:ext cx="1728192" cy="1311702"/>
      </dsp:txXfrm>
    </dsp:sp>
    <dsp:sp modelId="{7EAA16F6-A6E9-4751-84A7-846A8EC5697B}">
      <dsp:nvSpPr>
        <dsp:cNvPr id="0" name=""/>
        <dsp:cNvSpPr/>
      </dsp:nvSpPr>
      <dsp:spPr>
        <a:xfrm rot="16200000">
          <a:off x="1203171" y="208244"/>
          <a:ext cx="1728192" cy="1311702"/>
        </a:xfrm>
        <a:prstGeom prst="flowChartManualOperation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 </a:t>
          </a:r>
          <a:r>
            <a:rPr lang="cs-CZ" sz="2400" kern="1200" dirty="0" smtClean="0">
              <a:solidFill>
                <a:srgbClr val="FF0000"/>
              </a:solidFill>
            </a:rPr>
            <a:t>Svratka</a:t>
          </a:r>
          <a:endParaRPr lang="cs-CZ" sz="2400" kern="1200" dirty="0">
            <a:solidFill>
              <a:schemeClr val="tx1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rgbClr val="FF0000"/>
              </a:solidFill>
            </a:rPr>
            <a:t> levý</a:t>
          </a:r>
          <a:endParaRPr lang="cs-CZ" sz="2000" kern="1200" dirty="0">
            <a:solidFill>
              <a:srgbClr val="FF0000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přítok</a:t>
          </a:r>
          <a:endParaRPr lang="cs-CZ" sz="2000" kern="1200" dirty="0">
            <a:solidFill>
              <a:schemeClr val="tx1"/>
            </a:solidFill>
          </a:endParaRPr>
        </a:p>
      </dsp:txBody>
      <dsp:txXfrm rot="16200000">
        <a:off x="1203171" y="208244"/>
        <a:ext cx="1728192" cy="1311702"/>
      </dsp:txXfrm>
    </dsp:sp>
    <dsp:sp modelId="{6C4AFF31-4307-4C59-9593-04CDECFB0BB2}">
      <dsp:nvSpPr>
        <dsp:cNvPr id="0" name=""/>
        <dsp:cNvSpPr/>
      </dsp:nvSpPr>
      <dsp:spPr>
        <a:xfrm rot="16200000">
          <a:off x="2613252" y="208244"/>
          <a:ext cx="1728192" cy="1311702"/>
        </a:xfrm>
        <a:prstGeom prst="flowChartManualOperation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   </a:t>
          </a:r>
          <a:r>
            <a:rPr lang="cs-CZ" sz="2400" kern="1200" dirty="0" smtClean="0">
              <a:solidFill>
                <a:srgbClr val="FF0000"/>
              </a:solidFill>
            </a:rPr>
            <a:t>Dyje</a:t>
          </a:r>
          <a:endParaRPr lang="cs-CZ" sz="2400" kern="1200" dirty="0">
            <a:solidFill>
              <a:srgbClr val="FF0000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rgbClr val="FF0000"/>
              </a:solidFill>
            </a:rPr>
            <a:t>pravý</a:t>
          </a:r>
          <a:endParaRPr lang="cs-CZ" sz="2000" kern="1200" dirty="0">
            <a:solidFill>
              <a:srgbClr val="FF0000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>
              <a:solidFill>
                <a:schemeClr val="tx1"/>
              </a:solidFill>
            </a:rPr>
            <a:t>přítok</a:t>
          </a:r>
          <a:endParaRPr lang="cs-CZ" sz="2000" kern="1200" dirty="0">
            <a:solidFill>
              <a:schemeClr val="tx1"/>
            </a:solidFill>
          </a:endParaRPr>
        </a:p>
      </dsp:txBody>
      <dsp:txXfrm rot="16200000">
        <a:off x="2613252" y="208244"/>
        <a:ext cx="1728192" cy="1311702"/>
      </dsp:txXfrm>
    </dsp:sp>
    <dsp:sp modelId="{393AA143-DCB2-48CA-88E2-DE3CF29DF168}">
      <dsp:nvSpPr>
        <dsp:cNvPr id="0" name=""/>
        <dsp:cNvSpPr/>
      </dsp:nvSpPr>
      <dsp:spPr>
        <a:xfrm rot="16200000">
          <a:off x="4023332" y="208244"/>
          <a:ext cx="1728192" cy="1311702"/>
        </a:xfrm>
        <a:prstGeom prst="flowChartManualOperation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Morava</a:t>
          </a:r>
          <a:endParaRPr lang="cs-CZ" sz="2400" kern="1200" dirty="0">
            <a:solidFill>
              <a:srgbClr val="FF0000"/>
            </a:solidFill>
          </a:endParaRPr>
        </a:p>
      </dsp:txBody>
      <dsp:txXfrm rot="16200000">
        <a:off x="4023332" y="208244"/>
        <a:ext cx="1728192" cy="1311702"/>
      </dsp:txXfrm>
    </dsp:sp>
  </dsp:spTree>
</dsp:drawing>
</file>

<file path=ppt/diagrams/drawing2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9B6FC4-35AC-48FA-A4EE-35E03EF183FD}">
      <dsp:nvSpPr>
        <dsp:cNvPr id="0" name=""/>
        <dsp:cNvSpPr/>
      </dsp:nvSpPr>
      <dsp:spPr>
        <a:xfrm>
          <a:off x="0" y="773"/>
          <a:ext cx="8280920" cy="791314"/>
        </a:xfrm>
        <a:prstGeom prst="roundRect">
          <a:avLst/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vodní nádrže</a:t>
          </a:r>
          <a:endParaRPr lang="cs-CZ" sz="2400" b="1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0" y="773"/>
        <a:ext cx="8280920" cy="427309"/>
      </dsp:txXfrm>
    </dsp:sp>
    <dsp:sp modelId="{9D7C0826-48D2-42B2-915D-0BAD0EAA3C36}">
      <dsp:nvSpPr>
        <dsp:cNvPr id="0" name=""/>
        <dsp:cNvSpPr/>
      </dsp:nvSpPr>
      <dsp:spPr>
        <a:xfrm>
          <a:off x="0" y="411870"/>
          <a:ext cx="4140459" cy="364004"/>
        </a:xfrm>
        <a:prstGeom prst="round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přírodní</a:t>
          </a:r>
          <a:endParaRPr lang="cs-CZ" sz="2000" b="1" kern="1200" dirty="0">
            <a:solidFill>
              <a:schemeClr val="tx2">
                <a:lumMod val="60000"/>
                <a:lumOff val="4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0" y="411870"/>
        <a:ext cx="4140459" cy="364004"/>
      </dsp:txXfrm>
    </dsp:sp>
    <dsp:sp modelId="{53A7374E-7875-4EC4-A3C8-AC3A032C4A5D}">
      <dsp:nvSpPr>
        <dsp:cNvPr id="0" name=""/>
        <dsp:cNvSpPr/>
      </dsp:nvSpPr>
      <dsp:spPr>
        <a:xfrm>
          <a:off x="4140460" y="411870"/>
          <a:ext cx="4140459" cy="364004"/>
        </a:xfrm>
        <a:prstGeom prst="round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umělé</a:t>
          </a:r>
          <a:endParaRPr lang="cs-CZ" sz="2000" b="1" kern="1200" dirty="0">
            <a:solidFill>
              <a:schemeClr val="tx2">
                <a:lumMod val="60000"/>
                <a:lumOff val="4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140460" y="411870"/>
        <a:ext cx="4140459" cy="364004"/>
      </dsp:txXfrm>
    </dsp:sp>
  </dsp:spTree>
</dsp:drawing>
</file>

<file path=ppt/diagrams/drawing2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9B6FC4-35AC-48FA-A4EE-35E03EF183FD}">
      <dsp:nvSpPr>
        <dsp:cNvPr id="0" name=""/>
        <dsp:cNvSpPr/>
      </dsp:nvSpPr>
      <dsp:spPr>
        <a:xfrm>
          <a:off x="0" y="773"/>
          <a:ext cx="8280920" cy="791314"/>
        </a:xfrm>
        <a:prstGeom prst="roundRect">
          <a:avLst/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vodní nádrže</a:t>
          </a:r>
          <a:endParaRPr lang="cs-CZ" sz="2400" b="1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0" y="773"/>
        <a:ext cx="8280920" cy="427309"/>
      </dsp:txXfrm>
    </dsp:sp>
    <dsp:sp modelId="{9D7C0826-48D2-42B2-915D-0BAD0EAA3C36}">
      <dsp:nvSpPr>
        <dsp:cNvPr id="0" name=""/>
        <dsp:cNvSpPr/>
      </dsp:nvSpPr>
      <dsp:spPr>
        <a:xfrm>
          <a:off x="0" y="411870"/>
          <a:ext cx="4140459" cy="364004"/>
        </a:xfrm>
        <a:prstGeom prst="round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přírodní</a:t>
          </a:r>
          <a:endParaRPr lang="cs-CZ" sz="2000" b="1" kern="1200" dirty="0">
            <a:solidFill>
              <a:schemeClr val="tx2">
                <a:lumMod val="60000"/>
                <a:lumOff val="4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0" y="411870"/>
        <a:ext cx="4140459" cy="364004"/>
      </dsp:txXfrm>
    </dsp:sp>
    <dsp:sp modelId="{53A7374E-7875-4EC4-A3C8-AC3A032C4A5D}">
      <dsp:nvSpPr>
        <dsp:cNvPr id="0" name=""/>
        <dsp:cNvSpPr/>
      </dsp:nvSpPr>
      <dsp:spPr>
        <a:xfrm>
          <a:off x="4140460" y="411870"/>
          <a:ext cx="4140459" cy="364004"/>
        </a:xfrm>
        <a:prstGeom prst="round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tx2">
              <a:lumMod val="60000"/>
              <a:lumOff val="40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umělé</a:t>
          </a:r>
          <a:endParaRPr lang="cs-CZ" sz="2000" b="1" kern="1200" dirty="0">
            <a:solidFill>
              <a:schemeClr val="tx2">
                <a:lumMod val="60000"/>
                <a:lumOff val="4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140460" y="411870"/>
        <a:ext cx="4140459" cy="3640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F2BEC7-B136-46E5-B29F-3BA4535D02CF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1E10E1-7E38-4750-A753-88764EDFB1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13" Type="http://schemas.microsoft.com/office/2007/relationships/diagramDrawing" Target="../diagrams/drawing5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4.xml"/><Relationship Id="rId12" Type="http://schemas.openxmlformats.org/officeDocument/2006/relationships/diagramColors" Target="../diagrams/colors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4.xml"/><Relationship Id="rId11" Type="http://schemas.openxmlformats.org/officeDocument/2006/relationships/diagramQuickStyle" Target="../diagrams/quickStyle5.xml"/><Relationship Id="rId5" Type="http://schemas.openxmlformats.org/officeDocument/2006/relationships/diagramLayout" Target="../diagrams/layout4.xml"/><Relationship Id="rId10" Type="http://schemas.openxmlformats.org/officeDocument/2006/relationships/diagramLayout" Target="../diagrams/layout5.xml"/><Relationship Id="rId4" Type="http://schemas.openxmlformats.org/officeDocument/2006/relationships/diagramData" Target="../diagrams/data4.xml"/><Relationship Id="rId9" Type="http://schemas.openxmlformats.org/officeDocument/2006/relationships/diagramData" Target="../diagrams/data5.xml"/><Relationship Id="rId1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Relationship Id="rId9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diagramLayout" Target="../diagrams/layout9.xml"/><Relationship Id="rId7" Type="http://schemas.openxmlformats.org/officeDocument/2006/relationships/image" Target="../media/image18.jpe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10" Type="http://schemas.openxmlformats.org/officeDocument/2006/relationships/image" Target="../media/image21.jpeg"/><Relationship Id="rId4" Type="http://schemas.openxmlformats.org/officeDocument/2006/relationships/diagramQuickStyle" Target="../diagrams/quickStyle9.xml"/><Relationship Id="rId9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28.jpe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13" Type="http://schemas.openxmlformats.org/officeDocument/2006/relationships/diagramLayout" Target="../diagrams/layout16.xml"/><Relationship Id="rId18" Type="http://schemas.openxmlformats.org/officeDocument/2006/relationships/diagramLayout" Target="../diagrams/layout17.xml"/><Relationship Id="rId3" Type="http://schemas.openxmlformats.org/officeDocument/2006/relationships/diagramLayout" Target="../diagrams/layout14.xml"/><Relationship Id="rId21" Type="http://schemas.microsoft.com/office/2007/relationships/diagramDrawing" Target="../diagrams/drawing17.xml"/><Relationship Id="rId7" Type="http://schemas.openxmlformats.org/officeDocument/2006/relationships/diagramData" Target="../diagrams/data15.xml"/><Relationship Id="rId12" Type="http://schemas.openxmlformats.org/officeDocument/2006/relationships/diagramData" Target="../diagrams/data16.xml"/><Relationship Id="rId17" Type="http://schemas.openxmlformats.org/officeDocument/2006/relationships/diagramData" Target="../diagrams/data17.xml"/><Relationship Id="rId2" Type="http://schemas.openxmlformats.org/officeDocument/2006/relationships/diagramData" Target="../diagrams/data14.xml"/><Relationship Id="rId16" Type="http://schemas.microsoft.com/office/2007/relationships/diagramDrawing" Target="../diagrams/drawing16.xml"/><Relationship Id="rId20" Type="http://schemas.openxmlformats.org/officeDocument/2006/relationships/diagramColors" Target="../diagrams/colors1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5" Type="http://schemas.openxmlformats.org/officeDocument/2006/relationships/diagramColors" Target="../diagrams/colors16.xml"/><Relationship Id="rId10" Type="http://schemas.openxmlformats.org/officeDocument/2006/relationships/diagramColors" Target="../diagrams/colors15.xml"/><Relationship Id="rId19" Type="http://schemas.openxmlformats.org/officeDocument/2006/relationships/diagramQuickStyle" Target="../diagrams/quickStyle17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Relationship Id="rId14" Type="http://schemas.openxmlformats.org/officeDocument/2006/relationships/diagramQuickStyle" Target="../diagrams/quickStyle1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9.xml"/><Relationship Id="rId13" Type="http://schemas.openxmlformats.org/officeDocument/2006/relationships/diagramLayout" Target="../diagrams/layout20.xml"/><Relationship Id="rId18" Type="http://schemas.openxmlformats.org/officeDocument/2006/relationships/diagramLayout" Target="../diagrams/layout21.xml"/><Relationship Id="rId3" Type="http://schemas.openxmlformats.org/officeDocument/2006/relationships/diagramLayout" Target="../diagrams/layout18.xml"/><Relationship Id="rId21" Type="http://schemas.microsoft.com/office/2007/relationships/diagramDrawing" Target="../diagrams/drawing21.xml"/><Relationship Id="rId7" Type="http://schemas.openxmlformats.org/officeDocument/2006/relationships/diagramData" Target="../diagrams/data19.xml"/><Relationship Id="rId12" Type="http://schemas.openxmlformats.org/officeDocument/2006/relationships/diagramData" Target="../diagrams/data20.xml"/><Relationship Id="rId17" Type="http://schemas.openxmlformats.org/officeDocument/2006/relationships/diagramData" Target="../diagrams/data21.xml"/><Relationship Id="rId2" Type="http://schemas.openxmlformats.org/officeDocument/2006/relationships/diagramData" Target="../diagrams/data18.xml"/><Relationship Id="rId16" Type="http://schemas.microsoft.com/office/2007/relationships/diagramDrawing" Target="../diagrams/drawing20.xml"/><Relationship Id="rId20" Type="http://schemas.openxmlformats.org/officeDocument/2006/relationships/diagramColors" Target="../diagrams/colors2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8.xml"/><Relationship Id="rId11" Type="http://schemas.microsoft.com/office/2007/relationships/diagramDrawing" Target="../diagrams/drawing19.xml"/><Relationship Id="rId5" Type="http://schemas.openxmlformats.org/officeDocument/2006/relationships/diagramColors" Target="../diagrams/colors18.xml"/><Relationship Id="rId15" Type="http://schemas.openxmlformats.org/officeDocument/2006/relationships/diagramColors" Target="../diagrams/colors20.xml"/><Relationship Id="rId23" Type="http://schemas.openxmlformats.org/officeDocument/2006/relationships/image" Target="../media/image16.png"/><Relationship Id="rId10" Type="http://schemas.openxmlformats.org/officeDocument/2006/relationships/diagramColors" Target="../diagrams/colors19.xml"/><Relationship Id="rId19" Type="http://schemas.openxmlformats.org/officeDocument/2006/relationships/diagramQuickStyle" Target="../diagrams/quickStyle21.xml"/><Relationship Id="rId4" Type="http://schemas.openxmlformats.org/officeDocument/2006/relationships/diagramQuickStyle" Target="../diagrams/quickStyle18.xml"/><Relationship Id="rId9" Type="http://schemas.openxmlformats.org/officeDocument/2006/relationships/diagramQuickStyle" Target="../diagrams/quickStyle19.xml"/><Relationship Id="rId14" Type="http://schemas.openxmlformats.org/officeDocument/2006/relationships/diagramQuickStyle" Target="../diagrams/quickStyle20.xml"/><Relationship Id="rId22" Type="http://schemas.openxmlformats.org/officeDocument/2006/relationships/image" Target="../media/image29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3.xml"/><Relationship Id="rId13" Type="http://schemas.openxmlformats.org/officeDocument/2006/relationships/diagramLayout" Target="../diagrams/layout24.xml"/><Relationship Id="rId3" Type="http://schemas.openxmlformats.org/officeDocument/2006/relationships/diagramLayout" Target="../diagrams/layout22.xml"/><Relationship Id="rId7" Type="http://schemas.openxmlformats.org/officeDocument/2006/relationships/diagramData" Target="../diagrams/data23.xml"/><Relationship Id="rId12" Type="http://schemas.openxmlformats.org/officeDocument/2006/relationships/diagramData" Target="../diagrams/data24.xml"/><Relationship Id="rId2" Type="http://schemas.openxmlformats.org/officeDocument/2006/relationships/diagramData" Target="../diagrams/data22.xml"/><Relationship Id="rId16" Type="http://schemas.microsoft.com/office/2007/relationships/diagramDrawing" Target="../diagrams/drawing2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2.xml"/><Relationship Id="rId11" Type="http://schemas.microsoft.com/office/2007/relationships/diagramDrawing" Target="../diagrams/drawing23.xml"/><Relationship Id="rId5" Type="http://schemas.openxmlformats.org/officeDocument/2006/relationships/diagramColors" Target="../diagrams/colors22.xml"/><Relationship Id="rId15" Type="http://schemas.openxmlformats.org/officeDocument/2006/relationships/diagramColors" Target="../diagrams/colors24.xml"/><Relationship Id="rId10" Type="http://schemas.openxmlformats.org/officeDocument/2006/relationships/diagramColors" Target="../diagrams/colors23.xml"/><Relationship Id="rId4" Type="http://schemas.openxmlformats.org/officeDocument/2006/relationships/diagramQuickStyle" Target="../diagrams/quickStyle22.xml"/><Relationship Id="rId9" Type="http://schemas.openxmlformats.org/officeDocument/2006/relationships/diagramQuickStyle" Target="../diagrams/quickStyle23.xml"/><Relationship Id="rId14" Type="http://schemas.openxmlformats.org/officeDocument/2006/relationships/diagramQuickStyle" Target="../diagrams/quickStyle2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6.xml"/><Relationship Id="rId13" Type="http://schemas.openxmlformats.org/officeDocument/2006/relationships/diagramLayout" Target="../diagrams/layout27.xml"/><Relationship Id="rId3" Type="http://schemas.openxmlformats.org/officeDocument/2006/relationships/diagramLayout" Target="../diagrams/layout25.xml"/><Relationship Id="rId7" Type="http://schemas.openxmlformats.org/officeDocument/2006/relationships/diagramData" Target="../diagrams/data26.xml"/><Relationship Id="rId12" Type="http://schemas.openxmlformats.org/officeDocument/2006/relationships/diagramData" Target="../diagrams/data27.xml"/><Relationship Id="rId17" Type="http://schemas.openxmlformats.org/officeDocument/2006/relationships/image" Target="../media/image9.jpeg"/><Relationship Id="rId2" Type="http://schemas.openxmlformats.org/officeDocument/2006/relationships/diagramData" Target="../diagrams/data25.xml"/><Relationship Id="rId16" Type="http://schemas.microsoft.com/office/2007/relationships/diagramDrawing" Target="../diagrams/drawing2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5.xml"/><Relationship Id="rId11" Type="http://schemas.microsoft.com/office/2007/relationships/diagramDrawing" Target="../diagrams/drawing26.xml"/><Relationship Id="rId5" Type="http://schemas.openxmlformats.org/officeDocument/2006/relationships/diagramColors" Target="../diagrams/colors25.xml"/><Relationship Id="rId15" Type="http://schemas.openxmlformats.org/officeDocument/2006/relationships/diagramColors" Target="../diagrams/colors27.xml"/><Relationship Id="rId10" Type="http://schemas.openxmlformats.org/officeDocument/2006/relationships/diagramColors" Target="../diagrams/colors26.xml"/><Relationship Id="rId4" Type="http://schemas.openxmlformats.org/officeDocument/2006/relationships/diagramQuickStyle" Target="../diagrams/quickStyle25.xml"/><Relationship Id="rId9" Type="http://schemas.openxmlformats.org/officeDocument/2006/relationships/diagramQuickStyle" Target="../diagrams/quickStyle26.xml"/><Relationship Id="rId14" Type="http://schemas.openxmlformats.org/officeDocument/2006/relationships/diagramQuickStyle" Target="../diagrams/quickStyle2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Relationship Id="rId9" Type="http://schemas.openxmlformats.org/officeDocument/2006/relationships/image" Target="../media/image37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4.png"/><Relationship Id="rId4" Type="http://schemas.openxmlformats.org/officeDocument/2006/relationships/image" Target="../media/image11.jpe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16.png"/><Relationship Id="rId7" Type="http://schemas.openxmlformats.org/officeDocument/2006/relationships/image" Target="../media/image41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3.jpeg"/><Relationship Id="rId7" Type="http://schemas.openxmlformats.org/officeDocument/2006/relationships/image" Target="../media/image29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5.jpeg"/><Relationship Id="rId4" Type="http://schemas.openxmlformats.org/officeDocument/2006/relationships/image" Target="../media/image48.jpe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3" Type="http://schemas.openxmlformats.org/officeDocument/2006/relationships/image" Target="../media/image49.jpeg"/><Relationship Id="rId7" Type="http://schemas.openxmlformats.org/officeDocument/2006/relationships/image" Target="../media/image52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jpeg"/><Relationship Id="rId5" Type="http://schemas.openxmlformats.org/officeDocument/2006/relationships/image" Target="../media/image36.jpeg"/><Relationship Id="rId4" Type="http://schemas.openxmlformats.org/officeDocument/2006/relationships/image" Target="../media/image50.jpeg"/><Relationship Id="rId9" Type="http://schemas.openxmlformats.org/officeDocument/2006/relationships/image" Target="../media/image9.jpe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55.jpeg"/><Relationship Id="rId7" Type="http://schemas.openxmlformats.org/officeDocument/2006/relationships/image" Target="../media/image4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100000">
              <a:srgbClr val="FEE7F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899592" y="2564904"/>
          <a:ext cx="7344816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44816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31.1.2013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VY_52_INOVACE_20_ZEMĚPIS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Přírodní poměry ČR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7C8">
            <a:alpha val="8313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264696" cy="1152128"/>
          </a:xfrm>
          <a:solidFill>
            <a:srgbClr val="F8F6D6">
              <a:alpha val="58824"/>
            </a:srgbClr>
          </a:solidFill>
          <a:ln>
            <a:noFill/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PŘÍRODNÍ  POMĚRY  ČR</a:t>
            </a:r>
            <a:endParaRPr lang="cs-CZ" sz="40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9698" name="Picture 2" descr="C:\Users\Čapková\Desktop\lnverze v Liber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21243">
            <a:off x="6690859" y="2204443"/>
            <a:ext cx="2016225" cy="1512168"/>
          </a:xfrm>
          <a:prstGeom prst="rect">
            <a:avLst/>
          </a:prstGeom>
          <a:noFill/>
        </p:spPr>
      </p:pic>
      <p:pic>
        <p:nvPicPr>
          <p:cNvPr id="29700" name="Picture 4" descr="C:\Users\Čapková\Desktop\Adršpašsko teplické ská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037075">
            <a:off x="433298" y="2215074"/>
            <a:ext cx="2016224" cy="1512168"/>
          </a:xfrm>
          <a:prstGeom prst="rect">
            <a:avLst/>
          </a:prstGeom>
          <a:noFill/>
        </p:spPr>
      </p:pic>
      <p:pic>
        <p:nvPicPr>
          <p:cNvPr id="29702" name="Picture 6" descr="C:\Users\Čapková\Desktop\Sloupsko - šošůvské jeskyně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437112"/>
            <a:ext cx="1944216" cy="1440160"/>
          </a:xfrm>
          <a:prstGeom prst="rect">
            <a:avLst/>
          </a:prstGeom>
          <a:noFill/>
        </p:spPr>
      </p:pic>
      <p:pic>
        <p:nvPicPr>
          <p:cNvPr id="29704" name="Picture 8" descr="C:\Users\Čapková\Desktop\Panská skál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437112"/>
            <a:ext cx="1937792" cy="1453344"/>
          </a:xfrm>
          <a:prstGeom prst="rect">
            <a:avLst/>
          </a:prstGeom>
          <a:noFill/>
        </p:spPr>
      </p:pic>
      <p:pic>
        <p:nvPicPr>
          <p:cNvPr id="10" name="Picture 2" descr="C:\Users\Čapková\AppData\Local\Microsoft\Windows\Temporary Internet Files\Content.IE5\2IMGK8FF\MP90026256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5085184"/>
            <a:ext cx="1871669" cy="1250899"/>
          </a:xfrm>
          <a:prstGeom prst="rect">
            <a:avLst/>
          </a:prstGeom>
          <a:noFill/>
        </p:spPr>
      </p:pic>
      <p:pic>
        <p:nvPicPr>
          <p:cNvPr id="11" name="Picture 2" descr="C:\Users\Čapková\Desktop\Krkonoš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2636912"/>
            <a:ext cx="3456384" cy="1944216"/>
          </a:xfrm>
          <a:prstGeom prst="rect">
            <a:avLst/>
          </a:prstGeom>
          <a:noFill/>
        </p:spPr>
      </p:pic>
      <p:pic>
        <p:nvPicPr>
          <p:cNvPr id="12" name="Picture 3" descr="C:\Users\Čapková\Desktop\Soutok labe a Vltavy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5085184"/>
            <a:ext cx="1872208" cy="122413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395536" y="1844824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339752" y="548680"/>
            <a:ext cx="4320480" cy="1008112"/>
          </a:xfrm>
          <a:prstGeom prst="roundRect">
            <a:avLst>
              <a:gd name="adj" fmla="val 20790"/>
            </a:avLst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PŘÍRODNÍ  POMĚRY   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solidFill>
            <a:srgbClr val="FF9900">
              <a:alpha val="30196"/>
            </a:srgbClr>
          </a:solidFill>
          <a:ln w="28575">
            <a:solidFill>
              <a:srgbClr val="FF9900"/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63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geomorfologická</a:t>
                      </a:r>
                      <a:r>
                        <a:rPr lang="cs-CZ" sz="2000" b="0" baseline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provincie</a:t>
                      </a:r>
                      <a:endParaRPr lang="cs-CZ" sz="2000" b="0" dirty="0" smtClean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povrch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zemské kůry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geomorfologická</a:t>
                      </a:r>
                      <a:r>
                        <a:rPr lang="cs-CZ" sz="2000" b="0" baseline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000" b="0" baseline="0" dirty="0" err="1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subprovincie</a:t>
                      </a:r>
                      <a:endParaRPr lang="cs-CZ" sz="2000" b="0" dirty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nižší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celek podle vzniku, stáří a tvaru povrchu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reliéf</a:t>
                      </a:r>
                      <a:endParaRPr lang="cs-CZ" sz="2000" b="0" dirty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výškový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rozdíl nejvyššího a nejnižšího místa v krajině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nadmořská</a:t>
                      </a:r>
                      <a:r>
                        <a:rPr lang="cs-CZ" sz="2000" b="0" baseline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výška</a:t>
                      </a:r>
                      <a:endParaRPr lang="cs-CZ" sz="2000" b="0" dirty="0" smtClean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vyšší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celek podle vzniku, stáří a tvaru povrchu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poměrná</a:t>
                      </a:r>
                      <a:r>
                        <a:rPr lang="cs-CZ" sz="2000" b="0" baseline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(relativní) výška</a:t>
                      </a:r>
                      <a:endParaRPr lang="cs-CZ" sz="2000" b="0" dirty="0" smtClean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výškový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rozdíl místa na povrchu a hladiny moře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0" y="0"/>
            <a:ext cx="1000595" cy="461665"/>
          </a:xfrm>
          <a:prstGeom prst="rect">
            <a:avLst/>
          </a:prstGeom>
          <a:solidFill>
            <a:srgbClr val="FF9900">
              <a:alpha val="49804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RELIÉF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63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geomorfologická</a:t>
                      </a:r>
                      <a:r>
                        <a:rPr lang="cs-CZ" sz="2000" b="0" baseline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provincie</a:t>
                      </a:r>
                      <a:endParaRPr lang="cs-CZ" sz="2000" b="0" dirty="0" smtClean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povrch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zemské kůry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geomorfologická</a:t>
                      </a:r>
                      <a:r>
                        <a:rPr lang="cs-CZ" sz="2000" b="0" baseline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2000" b="0" baseline="0" dirty="0" err="1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subprovincie</a:t>
                      </a:r>
                      <a:endParaRPr lang="cs-CZ" sz="2000" b="0" dirty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nižší celek podle vzniku, stáří a tvaru povrchu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reliéf</a:t>
                      </a:r>
                      <a:endParaRPr lang="cs-CZ" sz="2000" b="0" dirty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výškový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rozdíl nejvyššího a nejnižšího místa v krajině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nadmořská</a:t>
                      </a:r>
                      <a:r>
                        <a:rPr lang="cs-CZ" sz="2000" b="0" baseline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výška</a:t>
                      </a:r>
                      <a:endParaRPr lang="cs-CZ" sz="2000" b="0" dirty="0" smtClean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vyšší celek podle vzniku, stáří a tvaru povrchu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poměrná</a:t>
                      </a:r>
                      <a:r>
                        <a:rPr lang="cs-CZ" sz="2000" b="0" baseline="0" dirty="0" smtClean="0">
                          <a:solidFill>
                            <a:srgbClr val="FF99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(relativní) výška</a:t>
                      </a:r>
                      <a:endParaRPr lang="cs-CZ" sz="2000" b="0" dirty="0" smtClean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>
                        <a:solidFill>
                          <a:srgbClr val="FF99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výškový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rozdíl místa na povrchu a hladiny moře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23928" y="76470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427984" y="2420888"/>
            <a:ext cx="288032" cy="22322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355976" y="3068960"/>
            <a:ext cx="360040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4427984" y="2564904"/>
            <a:ext cx="288032" cy="12961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427984" y="4509120"/>
            <a:ext cx="288032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4427984" y="3789040"/>
            <a:ext cx="288032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20688"/>
            <a:ext cx="62276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Urči místo a jeho nadmořskou výšku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3" name="Picture 2" descr="C:\Users\Čapková\Desktop\Sněž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204864"/>
            <a:ext cx="3253519" cy="2448272"/>
          </a:xfrm>
          <a:prstGeom prst="rect">
            <a:avLst/>
          </a:prstGeom>
          <a:noFill/>
        </p:spPr>
      </p:pic>
      <p:pic>
        <p:nvPicPr>
          <p:cNvPr id="4" name="Picture 7" descr="C:\Users\Čapková\Desktop\Hřens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204864"/>
            <a:ext cx="3263069" cy="244836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15616" y="162880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4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nejvýše položený bod</a:t>
            </a:r>
            <a:endParaRPr lang="cs-CZ" sz="2400" dirty="0">
              <a:solidFill>
                <a:srgbClr val="004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628800"/>
            <a:ext cx="2815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4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nejníže položený bod</a:t>
            </a:r>
            <a:endParaRPr lang="cs-CZ" sz="2400" dirty="0">
              <a:solidFill>
                <a:srgbClr val="004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Diagram 8"/>
          <p:cNvGraphicFramePr/>
          <p:nvPr/>
        </p:nvGraphicFramePr>
        <p:xfrm>
          <a:off x="1043608" y="5013176"/>
          <a:ext cx="302433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1" name="Diagram 10"/>
          <p:cNvGraphicFramePr/>
          <p:nvPr/>
        </p:nvGraphicFramePr>
        <p:xfrm>
          <a:off x="5004048" y="5013176"/>
          <a:ext cx="302433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188640"/>
            <a:ext cx="14822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3" name="Picture 2" descr="C:\Users\Čapková\Desktop\Sněž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268760"/>
            <a:ext cx="3253519" cy="2448272"/>
          </a:xfrm>
          <a:prstGeom prst="rect">
            <a:avLst/>
          </a:prstGeom>
          <a:noFill/>
        </p:spPr>
      </p:pic>
      <p:pic>
        <p:nvPicPr>
          <p:cNvPr id="4" name="Picture 7" descr="C:\Users\Čapková\Desktop\Hřens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268760"/>
            <a:ext cx="3263069" cy="244836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15616" y="76470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4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nejvýše položený bod</a:t>
            </a:r>
            <a:endParaRPr lang="cs-CZ" sz="2400" dirty="0">
              <a:solidFill>
                <a:srgbClr val="004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764704"/>
            <a:ext cx="2815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4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nejníže položený bod</a:t>
            </a:r>
            <a:endParaRPr lang="cs-CZ" sz="2400" dirty="0">
              <a:solidFill>
                <a:srgbClr val="004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Diagram 8"/>
          <p:cNvGraphicFramePr/>
          <p:nvPr/>
        </p:nvGraphicFramePr>
        <p:xfrm>
          <a:off x="971600" y="3789040"/>
          <a:ext cx="302433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1" name="Diagram 10"/>
          <p:cNvGraphicFramePr/>
          <p:nvPr/>
        </p:nvGraphicFramePr>
        <p:xfrm>
          <a:off x="5076056" y="3789040"/>
          <a:ext cx="302433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10" name="Obdélník 9"/>
          <p:cNvSpPr/>
          <p:nvPr/>
        </p:nvSpPr>
        <p:spPr>
          <a:xfrm>
            <a:off x="0" y="5085184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nejvýše položený nepřírodní bod je vrchol televizního vysílače na Pradědu v Hrubém Jeseníku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1654 m n. 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2" name="Picture 3" descr="C:\Users\Čapková\Desktop\Vysílač na Pradědu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flipH="1">
            <a:off x="4139952" y="5517231"/>
            <a:ext cx="936104" cy="124813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Graphic spid="9" grpId="1">
        <p:bldAsOne/>
      </p:bldGraphic>
      <p:bldGraphic spid="11" grpId="0">
        <p:bldAsOne/>
      </p:bldGraphic>
      <p:bldGraphic spid="11" grpId="1">
        <p:bldAsOne/>
      </p:bldGraphic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C:\Users\Čapková\Desktop\subprovincie Č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933056"/>
            <a:ext cx="4464496" cy="27791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627784" y="4046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5" name="Picture 4" descr="C:\Users\Čapková\Desktop\geomorfolog. mapa Č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620688"/>
            <a:ext cx="4464496" cy="27791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sp>
        <p:nvSpPr>
          <p:cNvPr id="6" name="Zaoblený obdélník 5"/>
          <p:cNvSpPr/>
          <p:nvPr/>
        </p:nvSpPr>
        <p:spPr>
          <a:xfrm>
            <a:off x="1475656" y="1916832"/>
            <a:ext cx="2232248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>
              <a:solidFill>
                <a:srgbClr val="FF0000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4427984" y="1772816"/>
            <a:ext cx="288032" cy="2880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3203848" y="3212976"/>
            <a:ext cx="288032" cy="2160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67544" y="188640"/>
            <a:ext cx="44318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Doplň názvy geomorfologických provincií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3501008"/>
            <a:ext cx="46650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Doplň čísla geomorfologických </a:t>
            </a:r>
            <a:r>
              <a:rPr lang="cs-CZ" sz="2000" dirty="0" err="1" smtClean="0">
                <a:solidFill>
                  <a:srgbClr val="00B0F0"/>
                </a:solidFill>
              </a:rPr>
              <a:t>subprovincií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499992" y="1484784"/>
            <a:ext cx="2232248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1547664" y="3429000"/>
            <a:ext cx="2232248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563888" y="2564904"/>
            <a:ext cx="2232248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4026456"/>
            <a:ext cx="2464329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Česká  tabule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Poberounská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Českomoravská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Šumavská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Krušnohorská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Krkonošsko</a:t>
            </a:r>
            <a:r>
              <a:rPr lang="cs-CZ" sz="1600" dirty="0" smtClean="0"/>
              <a:t> – jesenická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Vněkarpatské</a:t>
            </a:r>
            <a:r>
              <a:rPr lang="cs-CZ" sz="1600" dirty="0" smtClean="0"/>
              <a:t> sníženiny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Vnější Západní Karpaty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Vídeňská pánev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Středopolské</a:t>
            </a:r>
            <a:r>
              <a:rPr lang="cs-CZ" sz="1600" dirty="0" smtClean="0"/>
              <a:t> nížiny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5004048" y="4221088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6156176" y="4581128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5004048" y="4941168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4860032" y="5733256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6012160" y="5445224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7164288" y="5013176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7380312" y="5589240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7092280" y="6309320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8028384" y="5013176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7740352" y="5949280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C:\Users\Čapková\Desktop\subprovincie Č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933056"/>
            <a:ext cx="4464496" cy="27791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627784" y="4046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5" name="Picture 4" descr="C:\Users\Čapková\Desktop\geomorfolog. mapa Č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620688"/>
            <a:ext cx="4464496" cy="27791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sp>
        <p:nvSpPr>
          <p:cNvPr id="6" name="Zaoblený obdélník 5"/>
          <p:cNvSpPr/>
          <p:nvPr/>
        </p:nvSpPr>
        <p:spPr>
          <a:xfrm>
            <a:off x="1475656" y="1916832"/>
            <a:ext cx="2232248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Česká vysočina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4427984" y="1772816"/>
            <a:ext cx="288032" cy="2880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3203848" y="3212976"/>
            <a:ext cx="288032" cy="2160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aoblený obdélník 21"/>
          <p:cNvSpPr/>
          <p:nvPr/>
        </p:nvSpPr>
        <p:spPr>
          <a:xfrm>
            <a:off x="4499992" y="1484784"/>
            <a:ext cx="2232248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Středoevropská nížina</a:t>
            </a:r>
            <a:endParaRPr lang="cs-CZ" sz="16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1547664" y="3429000"/>
            <a:ext cx="2232248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rgbClr val="FF0000"/>
                </a:solidFill>
              </a:rPr>
              <a:t>Západopanonská</a:t>
            </a:r>
            <a:r>
              <a:rPr lang="cs-CZ" sz="1600" b="1" dirty="0" smtClean="0">
                <a:solidFill>
                  <a:srgbClr val="FF0000"/>
                </a:solidFill>
              </a:rPr>
              <a:t> pánev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563888" y="2564904"/>
            <a:ext cx="2232248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Západní Karpaty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4026456"/>
            <a:ext cx="2464329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Česká  tabule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Poberounská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Českomoravská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Šumavská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Krušnohorská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Krkonošsko</a:t>
            </a:r>
            <a:r>
              <a:rPr lang="cs-CZ" sz="1600" dirty="0" smtClean="0"/>
              <a:t> – jesenická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Vněkarpatské</a:t>
            </a:r>
            <a:r>
              <a:rPr lang="cs-CZ" sz="1600" dirty="0" smtClean="0"/>
              <a:t> sníženiny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Vnější Západní Karpaty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smtClean="0"/>
              <a:t>Vídeňská pánev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dirty="0" err="1" smtClean="0"/>
              <a:t>Středopolské</a:t>
            </a:r>
            <a:r>
              <a:rPr lang="cs-CZ" sz="1600" dirty="0" smtClean="0"/>
              <a:t> nížiny</a:t>
            </a:r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5004048" y="4221088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5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6156176" y="4581128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1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5004048" y="4941168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2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4860032" y="5733256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4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6012160" y="5445224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3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7164288" y="5013176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6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7380312" y="5589240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7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7092280" y="6309320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9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7956376" y="4941168"/>
            <a:ext cx="576064" cy="432048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10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7740352" y="5949280"/>
            <a:ext cx="360040" cy="360040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8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0"/>
            <a:ext cx="1237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941568" cy="129614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K horopisnému celku </a:t>
            </a: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Chřiby</a:t>
            </a:r>
            <a:r>
              <a:rPr lang="cs-CZ" sz="3200" b="1" dirty="0" smtClean="0">
                <a:solidFill>
                  <a:srgbClr val="00B0F0"/>
                </a:solidFill>
              </a:rPr>
              <a:t> urči geomorfologickou provincii, </a:t>
            </a:r>
            <a:r>
              <a:rPr lang="cs-CZ" sz="3200" b="1" dirty="0" err="1" smtClean="0">
                <a:solidFill>
                  <a:srgbClr val="00B0F0"/>
                </a:solidFill>
              </a:rPr>
              <a:t>subprovincii</a:t>
            </a:r>
            <a:r>
              <a:rPr lang="cs-CZ" sz="3200" b="1" dirty="0" smtClean="0">
                <a:solidFill>
                  <a:srgbClr val="00B0F0"/>
                </a:solidFill>
              </a:rPr>
              <a:t>, nejvyšší horu a její nadmořskou výšku</a:t>
            </a:r>
            <a:endParaRPr lang="cs-CZ" sz="3200" b="1" dirty="0">
              <a:solidFill>
                <a:srgbClr val="00B0F0"/>
              </a:solidFill>
            </a:endParaRPr>
          </a:p>
        </p:txBody>
      </p:sp>
      <p:pic>
        <p:nvPicPr>
          <p:cNvPr id="8" name="Picture 2" descr="C:\Users\Čapková\Desktop\Chřib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988840"/>
            <a:ext cx="3216357" cy="2412268"/>
          </a:xfrm>
          <a:prstGeom prst="rect">
            <a:avLst/>
          </a:prstGeom>
          <a:noFill/>
        </p:spPr>
      </p:pic>
      <p:graphicFrame>
        <p:nvGraphicFramePr>
          <p:cNvPr id="10" name="Diagram 9"/>
          <p:cNvGraphicFramePr/>
          <p:nvPr/>
        </p:nvGraphicFramePr>
        <p:xfrm>
          <a:off x="755576" y="5085184"/>
          <a:ext cx="7848872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971600" y="5877272"/>
            <a:ext cx="1144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provincie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71800" y="587727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subprovincie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 flipH="1">
            <a:off x="4716016" y="5877272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nejvyšší hora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5877272"/>
            <a:ext cx="1964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nadmořská výška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4437112"/>
            <a:ext cx="8710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Chřiby</a:t>
            </a:r>
            <a:endParaRPr lang="cs-CZ" sz="20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Čapková\Desktop\Chřib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628800"/>
            <a:ext cx="3216357" cy="2412268"/>
          </a:xfrm>
          <a:prstGeom prst="rect">
            <a:avLst/>
          </a:prstGeom>
          <a:noFill/>
        </p:spPr>
      </p:pic>
      <p:graphicFrame>
        <p:nvGraphicFramePr>
          <p:cNvPr id="10" name="Diagram 9"/>
          <p:cNvGraphicFramePr/>
          <p:nvPr/>
        </p:nvGraphicFramePr>
        <p:xfrm>
          <a:off x="755576" y="5085184"/>
          <a:ext cx="7848872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971600" y="5877272"/>
            <a:ext cx="1144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provincie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71800" y="587727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subprovincie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 flipH="1">
            <a:off x="4788024" y="5877272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nejvyšší hora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5877272"/>
            <a:ext cx="19644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nadmořská výška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83968" y="4077072"/>
            <a:ext cx="8710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Chřiby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62068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1" name="Picture 3" descr="C:\Users\Čapková\Desktop\mapa reliéfu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2204864"/>
            <a:ext cx="2482271" cy="1512168"/>
          </a:xfrm>
          <a:prstGeom prst="rect">
            <a:avLst/>
          </a:prstGeom>
          <a:noFill/>
        </p:spPr>
      </p:pic>
      <p:pic>
        <p:nvPicPr>
          <p:cNvPr id="26" name="Picture 6" descr="C:\Users\Čapková\Desktop\Brdo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1700808"/>
            <a:ext cx="1404156" cy="1872208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6908316" y="3573016"/>
            <a:ext cx="16544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rozhledna </a:t>
            </a:r>
          </a:p>
          <a:p>
            <a:pPr algn="ctr"/>
            <a:r>
              <a:rPr lang="cs-CZ" dirty="0" smtClean="0"/>
              <a:t>na </a:t>
            </a:r>
            <a:r>
              <a:rPr lang="cs-CZ" smtClean="0"/>
              <a:t>vrcholu Brda</a:t>
            </a:r>
            <a:endParaRPr lang="cs-CZ" dirty="0"/>
          </a:p>
        </p:txBody>
      </p:sp>
      <p:sp>
        <p:nvSpPr>
          <p:cNvPr id="25" name="Prstenec 24"/>
          <p:cNvSpPr/>
          <p:nvPr/>
        </p:nvSpPr>
        <p:spPr>
          <a:xfrm>
            <a:off x="2051720" y="3212976"/>
            <a:ext cx="144016" cy="144016"/>
          </a:xfrm>
          <a:prstGeom prst="donut">
            <a:avLst>
              <a:gd name="adj" fmla="val 333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27" grpId="0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827584" y="692696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Spoj šipkou podle čeho určujeme typ reliéfu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772816"/>
            <a:ext cx="1339302" cy="919401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342900" indent="-342900"/>
            <a:r>
              <a:rPr lang="cs-CZ" sz="2400" dirty="0" smtClean="0">
                <a:ln>
                  <a:solidFill>
                    <a:srgbClr val="D2143D"/>
                  </a:solidFill>
                </a:ln>
                <a:solidFill>
                  <a:srgbClr val="D2143D"/>
                </a:solidFill>
              </a:rPr>
              <a:t>nížina</a:t>
            </a:r>
          </a:p>
          <a:p>
            <a:pPr marL="342900" indent="-342900"/>
            <a:r>
              <a:rPr lang="cs-CZ" sz="2400" dirty="0" smtClean="0">
                <a:ln>
                  <a:solidFill>
                    <a:srgbClr val="D2143D"/>
                  </a:solidFill>
                </a:ln>
                <a:solidFill>
                  <a:srgbClr val="D2143D"/>
                </a:solidFill>
              </a:rPr>
              <a:t>vysočina</a:t>
            </a:r>
            <a:endParaRPr lang="cs-CZ" sz="2400" dirty="0">
              <a:ln>
                <a:solidFill>
                  <a:srgbClr val="D2143D"/>
                </a:solidFill>
              </a:ln>
              <a:solidFill>
                <a:srgbClr val="D2143D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924944"/>
            <a:ext cx="1849661" cy="1736646"/>
          </a:xfrm>
          <a:prstGeom prst="roundRect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342900" indent="-342900"/>
            <a:r>
              <a:rPr lang="cs-CZ" sz="24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rovina</a:t>
            </a:r>
          </a:p>
          <a:p>
            <a:pPr marL="342900" indent="-342900"/>
            <a:r>
              <a:rPr lang="cs-CZ" sz="24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pahorkatina</a:t>
            </a:r>
          </a:p>
          <a:p>
            <a:pPr marL="342900" indent="-342900"/>
            <a:r>
              <a:rPr lang="cs-CZ" sz="24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vrchovina</a:t>
            </a:r>
          </a:p>
          <a:p>
            <a:pPr marL="342900" indent="-342900"/>
            <a:r>
              <a:rPr lang="cs-CZ" sz="24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hornatina</a:t>
            </a:r>
          </a:p>
        </p:txBody>
      </p:sp>
      <p:graphicFrame>
        <p:nvGraphicFramePr>
          <p:cNvPr id="8" name="Diagram 7"/>
          <p:cNvGraphicFramePr/>
          <p:nvPr/>
        </p:nvGraphicFramePr>
        <p:xfrm>
          <a:off x="4283968" y="1988840"/>
          <a:ext cx="3240360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3851920" y="40466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340768"/>
            <a:ext cx="1339302" cy="919401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342900" indent="-342900"/>
            <a:r>
              <a:rPr lang="cs-CZ" sz="2400" dirty="0" smtClean="0">
                <a:ln>
                  <a:solidFill>
                    <a:srgbClr val="D2143D"/>
                  </a:solidFill>
                </a:ln>
                <a:solidFill>
                  <a:srgbClr val="D2143D"/>
                </a:solidFill>
              </a:rPr>
              <a:t>nížina</a:t>
            </a:r>
          </a:p>
          <a:p>
            <a:pPr marL="342900" indent="-342900"/>
            <a:r>
              <a:rPr lang="cs-CZ" sz="2400" dirty="0" smtClean="0">
                <a:ln>
                  <a:solidFill>
                    <a:srgbClr val="D2143D"/>
                  </a:solidFill>
                </a:ln>
                <a:solidFill>
                  <a:srgbClr val="D2143D"/>
                </a:solidFill>
              </a:rPr>
              <a:t>vysočina</a:t>
            </a:r>
            <a:endParaRPr lang="cs-CZ" sz="2400" dirty="0">
              <a:ln>
                <a:solidFill>
                  <a:srgbClr val="D2143D"/>
                </a:solidFill>
              </a:ln>
              <a:solidFill>
                <a:srgbClr val="D2143D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564904"/>
            <a:ext cx="1849661" cy="1736646"/>
          </a:xfrm>
          <a:prstGeom prst="roundRect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342900" indent="-342900"/>
            <a:r>
              <a:rPr lang="cs-CZ" sz="24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rovina</a:t>
            </a:r>
          </a:p>
          <a:p>
            <a:pPr marL="342900" indent="-342900"/>
            <a:r>
              <a:rPr lang="cs-CZ" sz="24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pahorkatina</a:t>
            </a:r>
          </a:p>
          <a:p>
            <a:pPr marL="342900" indent="-342900"/>
            <a:r>
              <a:rPr lang="cs-CZ" sz="24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vrchovina</a:t>
            </a:r>
          </a:p>
          <a:p>
            <a:pPr marL="342900" indent="-342900"/>
            <a:r>
              <a:rPr lang="cs-CZ" sz="24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hornatina</a:t>
            </a:r>
          </a:p>
        </p:txBody>
      </p:sp>
      <p:graphicFrame>
        <p:nvGraphicFramePr>
          <p:cNvPr id="8" name="Diagram 7"/>
          <p:cNvGraphicFramePr/>
          <p:nvPr/>
        </p:nvGraphicFramePr>
        <p:xfrm>
          <a:off x="4644008" y="1916832"/>
          <a:ext cx="3240360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7" name="Přímá spojovací šipka 6"/>
          <p:cNvCxnSpPr/>
          <p:nvPr/>
        </p:nvCxnSpPr>
        <p:spPr>
          <a:xfrm>
            <a:off x="3059832" y="1844824"/>
            <a:ext cx="1512168" cy="12961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131840" y="2276874"/>
            <a:ext cx="1440160" cy="122413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" descr="C:\Users\Čapková\Desktop\Polabí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5085184"/>
            <a:ext cx="1512168" cy="1152128"/>
          </a:xfrm>
          <a:prstGeom prst="rect">
            <a:avLst/>
          </a:prstGeom>
          <a:noFill/>
        </p:spPr>
      </p:pic>
      <p:pic>
        <p:nvPicPr>
          <p:cNvPr id="1026" name="Picture 2" descr="C:\Users\Čapková\Desktop\Rakovnická pahorkatin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5085184"/>
            <a:ext cx="1505744" cy="1129308"/>
          </a:xfrm>
          <a:prstGeom prst="rect">
            <a:avLst/>
          </a:prstGeom>
          <a:noFill/>
        </p:spPr>
      </p:pic>
      <p:pic>
        <p:nvPicPr>
          <p:cNvPr id="1027" name="Picture 3" descr="C:\Users\Čapková\Desktop\Křivoklátská vrchovin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32040" y="5085184"/>
            <a:ext cx="1512168" cy="1152128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899592" y="4653136"/>
            <a:ext cx="7714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/>
            <a:r>
              <a:rPr lang="cs-CZ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rovina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771800" y="4653136"/>
            <a:ext cx="13118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/>
            <a:r>
              <a:rPr lang="cs-CZ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pahorkatina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148064" y="4653136"/>
            <a:ext cx="10955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/>
            <a:r>
              <a:rPr lang="cs-CZ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vrchovina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7164288" y="4653136"/>
            <a:ext cx="1101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/>
            <a:r>
              <a:rPr lang="cs-CZ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hornatina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899592" y="6309320"/>
            <a:ext cx="6935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Polabí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339752" y="6309320"/>
            <a:ext cx="21555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Rakovnická pahorkatina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44008" y="6309320"/>
            <a:ext cx="20344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Křivoklátská vrcho</a:t>
            </a:r>
            <a:r>
              <a:rPr lang="cs-CZ" sz="1600" dirty="0" smtClean="0"/>
              <a:t>vina</a:t>
            </a:r>
            <a:endParaRPr lang="cs-CZ" sz="1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308304" y="6309320"/>
            <a:ext cx="9551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Krkonoše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79512" y="1412776"/>
            <a:ext cx="9701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200 m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79512" y="1844824"/>
            <a:ext cx="1180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200 m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Čapková\Desktop\Krkonoš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20272" y="5085184"/>
            <a:ext cx="1552673" cy="1152128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0" y="2708920"/>
            <a:ext cx="105189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do 30 m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0" y="3068960"/>
            <a:ext cx="11560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do 150 m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0" y="3429000"/>
            <a:ext cx="11560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do 300 m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9512" y="3789040"/>
            <a:ext cx="9701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600 m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2" grpId="0"/>
      <p:bldP spid="23" grpId="0"/>
      <p:bldP spid="32" grpId="0"/>
      <p:bldP spid="36" grpId="0"/>
      <p:bldP spid="37" grpId="0"/>
      <p:bldP spid="38" grpId="0"/>
      <p:bldP spid="25" grpId="0"/>
      <p:bldP spid="26" grpId="0"/>
      <p:bldP spid="28" grpId="0"/>
      <p:bldP spid="2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312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je bohatá na přírodní geomorfologické zajímavosti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2653355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pískovcová skalní města</a:t>
            </a:r>
            <a:endParaRPr lang="cs-CZ" sz="20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1340768"/>
            <a:ext cx="1659492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krasová území</a:t>
            </a:r>
            <a:endParaRPr lang="cs-CZ" sz="20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1340768"/>
            <a:ext cx="2146296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geologické útvary</a:t>
            </a:r>
            <a:endParaRPr lang="cs-CZ" sz="20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 descr="C:\Users\Čapková\Desktop\Adršpašsko teplické ská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132856"/>
            <a:ext cx="2088232" cy="1566174"/>
          </a:xfrm>
          <a:prstGeom prst="rect">
            <a:avLst/>
          </a:prstGeom>
          <a:noFill/>
        </p:spPr>
      </p:pic>
      <p:pic>
        <p:nvPicPr>
          <p:cNvPr id="7" name="Picture 3" descr="C:\Users\Čapková\Desktop\Sloupsko - šošůvské jeskyně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132856"/>
            <a:ext cx="2088232" cy="1584176"/>
          </a:xfrm>
          <a:prstGeom prst="rect">
            <a:avLst/>
          </a:prstGeom>
          <a:noFill/>
        </p:spPr>
      </p:pic>
      <p:pic>
        <p:nvPicPr>
          <p:cNvPr id="8" name="Picture 7" descr="C:\Users\Čapková\Desktop\Panská skál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132856"/>
            <a:ext cx="2088232" cy="1584176"/>
          </a:xfrm>
          <a:prstGeom prst="rect">
            <a:avLst/>
          </a:prstGeom>
          <a:noFill/>
        </p:spPr>
      </p:pic>
      <p:pic>
        <p:nvPicPr>
          <p:cNvPr id="9" name="Picture 4" descr="C:\Users\Čapková\Desktop\Pravcická brá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581128"/>
            <a:ext cx="2088232" cy="1359524"/>
          </a:xfrm>
          <a:prstGeom prst="rect">
            <a:avLst/>
          </a:prstGeom>
          <a:noFill/>
        </p:spPr>
      </p:pic>
      <p:pic>
        <p:nvPicPr>
          <p:cNvPr id="10" name="Picture 6" descr="C:\Users\Čapková\Desktop\Macoch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660232" y="4293096"/>
            <a:ext cx="1440160" cy="1872207"/>
          </a:xfrm>
          <a:prstGeom prst="rect">
            <a:avLst/>
          </a:prstGeom>
          <a:noFill/>
        </p:spPr>
      </p:pic>
      <p:pic>
        <p:nvPicPr>
          <p:cNvPr id="11" name="Picture 2" descr="C:\Users\Čapková\Desktop\Prachovské skály v českém ráji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971600" y="4293096"/>
            <a:ext cx="1440160" cy="192021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11560" y="3717032"/>
            <a:ext cx="21786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Adršpašsko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teplicé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skály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 flipH="1">
            <a:off x="827584" y="6237312"/>
            <a:ext cx="180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Prachovské skály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3717032"/>
            <a:ext cx="12167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Panská skála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6237312"/>
            <a:ext cx="14748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Pravčická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brána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6237312"/>
            <a:ext cx="16728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propast Macocha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3717032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Sloupsko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šošuvské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jeskyně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solidFill>
            <a:srgbClr val="FF3300">
              <a:alpha val="40000"/>
            </a:srgbClr>
          </a:solidFill>
          <a:ln w="28575">
            <a:solidFill>
              <a:srgbClr val="FF3300"/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63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klima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místo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s malým množstvím srážek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počasí</a:t>
                      </a:r>
                      <a:endParaRPr lang="cs-CZ" sz="2000" b="0" dirty="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krátkodobý stav ovzduší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podnebný</a:t>
                      </a:r>
                      <a:r>
                        <a:rPr lang="cs-CZ" sz="2000" b="0" baseline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pás</a:t>
                      </a:r>
                      <a:endParaRPr lang="cs-CZ" sz="2000" b="0" dirty="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opak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ve výškovém teplotním stupni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teplotní</a:t>
                      </a:r>
                      <a:r>
                        <a:rPr lang="cs-CZ" sz="2000" b="0" baseline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inverze</a:t>
                      </a:r>
                      <a:endParaRPr lang="cs-CZ" sz="2000" b="0" dirty="0" smtClean="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podnebí,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dlouhodobý stav ovzduší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srážkový</a:t>
                      </a:r>
                      <a:r>
                        <a:rPr lang="cs-CZ" sz="2000" b="0" baseline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stín</a:t>
                      </a:r>
                      <a:endParaRPr lang="cs-CZ" sz="2000" b="0" dirty="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oblast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s ponebím podle zeměpisné šířky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 flipH="1">
            <a:off x="0" y="0"/>
            <a:ext cx="1331640" cy="461665"/>
          </a:xfrm>
          <a:prstGeom prst="rect">
            <a:avLst/>
          </a:prstGeom>
          <a:solidFill>
            <a:srgbClr val="FF3300">
              <a:alpha val="80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3779912" y="692696"/>
            <a:ext cx="1512168" cy="576064"/>
          </a:xfrm>
          <a:prstGeom prst="rect">
            <a:avLst/>
          </a:prstGeom>
          <a:solidFill>
            <a:schemeClr val="bg1"/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63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klima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místo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s malým množstvím srážek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počasí</a:t>
                      </a:r>
                      <a:endParaRPr lang="cs-CZ" sz="2000" b="0" dirty="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krátkodobý stav ovzduší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podnebný</a:t>
                      </a:r>
                      <a:r>
                        <a:rPr lang="cs-CZ" sz="2000" b="0" baseline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pás</a:t>
                      </a:r>
                      <a:endParaRPr lang="cs-CZ" sz="2000" b="0" dirty="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opak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ve výškovém teplotním stupni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teplotní</a:t>
                      </a:r>
                      <a:r>
                        <a:rPr lang="cs-CZ" sz="2000" b="0" baseline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inverze</a:t>
                      </a:r>
                      <a:endParaRPr lang="cs-CZ" sz="2000" b="0" dirty="0" smtClean="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podnebí,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dlouhodobý stav ovzduší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srážkový</a:t>
                      </a:r>
                      <a:r>
                        <a:rPr lang="cs-CZ" sz="2000" b="0" baseline="0" dirty="0" smtClean="0">
                          <a:solidFill>
                            <a:srgbClr val="FF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stín</a:t>
                      </a:r>
                      <a:endParaRPr lang="cs-CZ" sz="2000" b="0" dirty="0">
                        <a:solidFill>
                          <a:srgbClr val="FF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oblast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s ponebím podle zeměpisné šířky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5" name="Přímá spojovací šipka 4"/>
          <p:cNvCxnSpPr/>
          <p:nvPr/>
        </p:nvCxnSpPr>
        <p:spPr>
          <a:xfrm>
            <a:off x="3851920" y="2420888"/>
            <a:ext cx="792088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851920" y="3140968"/>
            <a:ext cx="864096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923928" y="3861048"/>
            <a:ext cx="720080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3995936" y="3789040"/>
            <a:ext cx="720080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4067944" y="2420888"/>
            <a:ext cx="648072" cy="28083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7956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 kterého podnebného pásu a typu patří ČR?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403648" y="1916832"/>
          <a:ext cx="6408712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7704" y="2780928"/>
            <a:ext cx="16482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podnebný pás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278092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podnebný typ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861048"/>
            <a:ext cx="64794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Jmenuj základní podnebné oblasti ČR: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581128"/>
            <a:ext cx="124745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……….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……….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……….</a:t>
            </a:r>
          </a:p>
          <a:p>
            <a:pPr marL="342900" indent="-342900">
              <a:buFont typeface="+mj-lt"/>
              <a:buAutoNum type="alphaLcParenR"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7956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 kterého podnebného pásu a typu patří ČR?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403648" y="1916832"/>
          <a:ext cx="6408712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7704" y="2780928"/>
            <a:ext cx="16482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podnebný pás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278092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podnebný typ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861048"/>
            <a:ext cx="64794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Jmenuj základní podnebné oblasti ČR: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581128"/>
            <a:ext cx="19895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teplá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mírně teplá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chladná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332656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3212976"/>
            <a:ext cx="31317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(mezi oceánským a kontinentálním)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7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20688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údaje pomocí atlasu ČR: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395536" y="1556792"/>
          <a:ext cx="8280920" cy="2680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62068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395536" y="1556792"/>
          <a:ext cx="8280920" cy="2680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4" descr="C:\Users\Čapková\Desktop\lnverze v Liberci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4509120"/>
            <a:ext cx="2424270" cy="181820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19872" y="6309320"/>
            <a:ext cx="22597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teplotní inverze v Liberci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solidFill>
            <a:schemeClr val="tx2">
              <a:lumMod val="40000"/>
              <a:lumOff val="60000"/>
              <a:alpha val="20000"/>
            </a:schemeClr>
          </a:soli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386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úmoří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řeky se všemi přítoky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err="1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rozvodí</a:t>
                      </a:r>
                      <a:endParaRPr lang="cs-CZ" sz="2000" b="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půdní a podzemní voda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říční s</a:t>
                      </a:r>
                      <a:r>
                        <a:rPr lang="cs-CZ" sz="2000" b="0" baseline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íť</a:t>
                      </a:r>
                      <a:endParaRPr lang="cs-CZ" sz="2000" b="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přírodní nebo umělá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vodní plocha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vodní nádrž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ú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zemí, z kterého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řeky tečou do jednoho moře nebo oceánu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podpovrchová</a:t>
                      </a:r>
                      <a:r>
                        <a:rPr lang="cs-CZ" sz="2000" b="0" baseline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voda</a:t>
                      </a:r>
                      <a:endParaRPr lang="cs-CZ" sz="2000" b="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hranice mezi úmořími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nebo povodími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 flipH="1">
            <a:off x="0" y="0"/>
            <a:ext cx="1403648" cy="461665"/>
          </a:xfrm>
          <a:prstGeom prst="rect">
            <a:avLst/>
          </a:prstGeom>
          <a:solidFill>
            <a:schemeClr val="tx2">
              <a:lumMod val="60000"/>
              <a:lumOff val="4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solidFill>
            <a:schemeClr val="bg1">
              <a:alpha val="20000"/>
            </a:schemeClr>
          </a:solidFill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386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úmoří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řeky se všemi přítoky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err="1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rozvodí</a:t>
                      </a:r>
                      <a:endParaRPr lang="cs-CZ" sz="2000" b="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půdní a podzemní voda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říční s</a:t>
                      </a:r>
                      <a:r>
                        <a:rPr lang="cs-CZ" sz="2000" b="0" baseline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íť</a:t>
                      </a:r>
                      <a:endParaRPr lang="cs-CZ" sz="2000" b="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přírodní nebo umělá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vodní plocha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vodní nádrž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ú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zemí, z kterého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řeky tečou do jednoho moře nebo oceánu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podpovrchová</a:t>
                      </a:r>
                      <a:r>
                        <a:rPr lang="cs-CZ" sz="2000" b="0" baseline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voda</a:t>
                      </a:r>
                      <a:endParaRPr lang="cs-CZ" sz="2000" b="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hranice mezi úmořími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nebo povodími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7" name="Přímá spojovací šipka 6"/>
          <p:cNvCxnSpPr/>
          <p:nvPr/>
        </p:nvCxnSpPr>
        <p:spPr>
          <a:xfrm>
            <a:off x="3995936" y="2420888"/>
            <a:ext cx="720080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995936" y="3212976"/>
            <a:ext cx="720080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4139952" y="2492896"/>
            <a:ext cx="576064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4139952" y="3789040"/>
            <a:ext cx="576064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4139952" y="3284984"/>
            <a:ext cx="576064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6716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Seřaď úmoří ČR podle rozlohy (˃) a uveď jeho povodí v ČR</a:t>
            </a:r>
            <a:r>
              <a:rPr lang="cs-CZ" sz="3200" dirty="0" smtClean="0">
                <a:solidFill>
                  <a:srgbClr val="00B0F0"/>
                </a:solidFill>
              </a:rPr>
              <a:t>: 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9" name="Diagram 8"/>
          <p:cNvGraphicFramePr/>
          <p:nvPr/>
        </p:nvGraphicFramePr>
        <p:xfrm>
          <a:off x="2555776" y="2132856"/>
          <a:ext cx="4104456" cy="432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/>
        </p:nvGraphicFramePr>
        <p:xfrm>
          <a:off x="2555776" y="1628800"/>
          <a:ext cx="4104456" cy="432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6" name="Diagram 15"/>
          <p:cNvGraphicFramePr/>
          <p:nvPr/>
        </p:nvGraphicFramePr>
        <p:xfrm>
          <a:off x="2555776" y="3140968"/>
          <a:ext cx="4104456" cy="432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7" name="Diagram 16"/>
          <p:cNvGraphicFramePr/>
          <p:nvPr/>
        </p:nvGraphicFramePr>
        <p:xfrm>
          <a:off x="2555776" y="2636912"/>
          <a:ext cx="4104456" cy="432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899592" y="4221088"/>
            <a:ext cx="7384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V kterém pohoří se stýkají </a:t>
            </a:r>
            <a:r>
              <a:rPr lang="cs-CZ" sz="2800" dirty="0" err="1" smtClean="0">
                <a:solidFill>
                  <a:srgbClr val="00B0F0"/>
                </a:solidFill>
              </a:rPr>
              <a:t>rozvodí</a:t>
            </a:r>
            <a:r>
              <a:rPr lang="cs-CZ" sz="2800" dirty="0" smtClean="0">
                <a:solidFill>
                  <a:srgbClr val="00B0F0"/>
                </a:solidFill>
              </a:rPr>
              <a:t> všech 3 úmoří?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99592" y="479715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...............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6716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Seřaď úmoří ČR podle rozlohy (˃) a uveď jeho povodí v ČR</a:t>
            </a:r>
            <a:r>
              <a:rPr lang="cs-CZ" sz="3200" dirty="0" smtClean="0">
                <a:solidFill>
                  <a:srgbClr val="00B0F0"/>
                </a:solidFill>
              </a:rPr>
              <a:t>: 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9" name="Diagram 8"/>
          <p:cNvGraphicFramePr/>
          <p:nvPr/>
        </p:nvGraphicFramePr>
        <p:xfrm>
          <a:off x="2555776" y="2132856"/>
          <a:ext cx="4104456" cy="432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/>
        </p:nvGraphicFramePr>
        <p:xfrm>
          <a:off x="2555776" y="1628800"/>
          <a:ext cx="4104456" cy="432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6" name="Diagram 15"/>
          <p:cNvGraphicFramePr/>
          <p:nvPr/>
        </p:nvGraphicFramePr>
        <p:xfrm>
          <a:off x="2555776" y="3140968"/>
          <a:ext cx="4104456" cy="432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7" name="Diagram 16"/>
          <p:cNvGraphicFramePr/>
          <p:nvPr/>
        </p:nvGraphicFramePr>
        <p:xfrm>
          <a:off x="2555776" y="2636912"/>
          <a:ext cx="4104456" cy="432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899592" y="4221088"/>
            <a:ext cx="7384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V kterém pohoří se stýkají </a:t>
            </a:r>
            <a:r>
              <a:rPr lang="cs-CZ" sz="2800" dirty="0" err="1" smtClean="0">
                <a:solidFill>
                  <a:srgbClr val="00B0F0"/>
                </a:solidFill>
              </a:rPr>
              <a:t>rozvodí</a:t>
            </a:r>
            <a:r>
              <a:rPr lang="cs-CZ" sz="2800" dirty="0" smtClean="0">
                <a:solidFill>
                  <a:srgbClr val="00B0F0"/>
                </a:solidFill>
              </a:rPr>
              <a:t> všech 3 úmoří?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99592" y="4797152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FF0000"/>
                </a:solidFill>
              </a:rPr>
              <a:t> v Králickém Sněžníku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3" name="Picture 2" descr="C:\Users\Čapková\Desktop\Králický Sněžník.jp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5148064" y="4725144"/>
            <a:ext cx="1368152" cy="1974123"/>
          </a:xfrm>
          <a:prstGeom prst="rect">
            <a:avLst/>
          </a:prstGeom>
          <a:noFill/>
        </p:spPr>
      </p:pic>
      <p:pic>
        <p:nvPicPr>
          <p:cNvPr id="14" name="Picture 3" descr="C:\Users\Čapková\Desktop\mapa reliéfu.pn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2267744" y="5229200"/>
            <a:ext cx="2158904" cy="1315176"/>
          </a:xfrm>
          <a:prstGeom prst="rect">
            <a:avLst/>
          </a:prstGeom>
          <a:noFill/>
        </p:spPr>
      </p:pic>
      <p:sp>
        <p:nvSpPr>
          <p:cNvPr id="15" name="Prstenec 14"/>
          <p:cNvSpPr/>
          <p:nvPr/>
        </p:nvSpPr>
        <p:spPr>
          <a:xfrm>
            <a:off x="3707904" y="5733256"/>
            <a:ext cx="144016" cy="144016"/>
          </a:xfrm>
          <a:prstGeom prst="donut">
            <a:avLst>
              <a:gd name="adj" fmla="val 333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Graphic spid="16" grpId="0">
        <p:bldAsOne/>
      </p:bldGraphic>
      <p:bldGraphic spid="17" grpId="0">
        <p:bldAsOne/>
      </p:bldGraphic>
      <p:bldP spid="23" grpId="0"/>
      <p:bldP spid="1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/>
          <p:cNvGraphicFramePr/>
          <p:nvPr/>
        </p:nvGraphicFramePr>
        <p:xfrm>
          <a:off x="2195736" y="1988840"/>
          <a:ext cx="4824536" cy="432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/>
        </p:nvGraphicFramePr>
        <p:xfrm>
          <a:off x="2195736" y="1340768"/>
          <a:ext cx="4824536" cy="576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179512" y="3861048"/>
            <a:ext cx="89644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Do horního řádku uveď 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řeku</a:t>
            </a:r>
            <a:r>
              <a:rPr lang="cs-CZ" sz="2800" dirty="0" smtClean="0">
                <a:solidFill>
                  <a:srgbClr val="00B0F0"/>
                </a:solidFill>
              </a:rPr>
              <a:t>, do které přitéká předcházející,</a:t>
            </a:r>
          </a:p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do prostředního řádku pojem pro přítok – 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levý</a:t>
            </a:r>
            <a:r>
              <a:rPr lang="cs-CZ" sz="2800" dirty="0" smtClean="0">
                <a:solidFill>
                  <a:srgbClr val="00B0F0"/>
                </a:solidFill>
              </a:rPr>
              <a:t> nebo 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pravý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692696"/>
            <a:ext cx="7405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Která řeka je v ČR nejdelší a která nejvodnatější?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20" name="Diagram 19"/>
          <p:cNvGraphicFramePr/>
          <p:nvPr/>
        </p:nvGraphicFramePr>
        <p:xfrm>
          <a:off x="1835696" y="4869160"/>
          <a:ext cx="5544616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/>
          <p:cNvGraphicFramePr/>
          <p:nvPr/>
        </p:nvGraphicFramePr>
        <p:xfrm>
          <a:off x="2195736" y="1988840"/>
          <a:ext cx="4824536" cy="432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/>
          <p:cNvGraphicFramePr/>
          <p:nvPr/>
        </p:nvGraphicFramePr>
        <p:xfrm>
          <a:off x="2195736" y="1340768"/>
          <a:ext cx="4824536" cy="576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179512" y="3861048"/>
            <a:ext cx="89644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Do horního řádku uveď 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řeku</a:t>
            </a:r>
            <a:r>
              <a:rPr lang="cs-CZ" sz="2800" dirty="0" smtClean="0">
                <a:solidFill>
                  <a:srgbClr val="00B0F0"/>
                </a:solidFill>
              </a:rPr>
              <a:t>, do které přitéká předcházející,</a:t>
            </a:r>
          </a:p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do prostředního řádku pojem pro přítok – 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levý</a:t>
            </a:r>
            <a:r>
              <a:rPr lang="cs-CZ" sz="2800" dirty="0" smtClean="0">
                <a:solidFill>
                  <a:srgbClr val="00B0F0"/>
                </a:solidFill>
              </a:rPr>
              <a:t> nebo 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pravý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692696"/>
            <a:ext cx="7405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Která řeka je v ČR nejdelší a která nejvodnatější?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20" name="Diagram 19"/>
          <p:cNvGraphicFramePr/>
          <p:nvPr/>
        </p:nvGraphicFramePr>
        <p:xfrm>
          <a:off x="1835696" y="4869160"/>
          <a:ext cx="5544616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851920" y="18864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8" name="Picture 3" descr="C:\Users\Čapková\Desktop\Soutok labe a Vltavy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779912" y="2492896"/>
            <a:ext cx="1728192" cy="115485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635896" y="3645024"/>
            <a:ext cx="20390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soutok Vltavy s Labem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Graphic spid="20" grpId="0">
        <p:bldAsOne/>
      </p:bldGraphic>
      <p:bldP spid="1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467544" y="908720"/>
          <a:ext cx="8280920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Zaoblený obdélník 12"/>
          <p:cNvSpPr/>
          <p:nvPr/>
        </p:nvSpPr>
        <p:spPr>
          <a:xfrm>
            <a:off x="4644008" y="3356992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nejvýše položená přehrada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44008" y="2852936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nejhlubší  přehrada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44008" y="4365104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největší  rybník na Moravě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644008" y="4869160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nejnavštěvovanější rybník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67544" y="2852936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známé rašelinové jezero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732240" y="5373216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Černé </a:t>
            </a:r>
            <a:r>
              <a:rPr lang="cs-CZ" b="1" dirty="0" err="1" smtClean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139952" y="5589240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Hranické </a:t>
            </a:r>
            <a:r>
              <a:rPr lang="cs-CZ" b="1" dirty="0" err="1" smtClean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619672" y="5517232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Velké Mechové </a:t>
            </a:r>
            <a:r>
              <a:rPr lang="cs-CZ" b="1" dirty="0" err="1" smtClean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67544" y="1844824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největší  jezero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67544" y="2348880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nejhlubší jezero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644008" y="1844824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největší  přehrada plochou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644008" y="2348880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největší přehrada objemem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644008" y="3861048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největší  rybník ČR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899592" y="4005064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Máchovo </a:t>
            </a:r>
            <a:r>
              <a:rPr lang="cs-CZ" b="1" dirty="0" err="1" smtClean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228184" y="6165304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Nesyt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23528" y="4869160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Rožmberk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95536" y="6165304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Dlouhé Stráně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123728" y="3429000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Dalešice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2483768" y="4581128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Orlík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203848" y="6237312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Lipno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979712" y="332656"/>
            <a:ext cx="5261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Přiřaď správně název vodní nádrže: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467544" y="908720"/>
          <a:ext cx="8280920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Zaoblený obdélník 12"/>
          <p:cNvSpPr/>
          <p:nvPr/>
        </p:nvSpPr>
        <p:spPr>
          <a:xfrm>
            <a:off x="4644008" y="3356992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nejvýše položená přehrada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644008" y="2852936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nejhlubší  přehrada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44008" y="4365104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největší  rybník na Moravě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644008" y="4869160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nejnavštěvovanější rybník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67544" y="2852936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známé rašelinové jezero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732240" y="5373216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Černé </a:t>
            </a:r>
            <a:r>
              <a:rPr lang="cs-CZ" b="1" dirty="0" err="1" smtClean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139952" y="5589240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Hranické </a:t>
            </a:r>
            <a:r>
              <a:rPr lang="cs-CZ" b="1" dirty="0" err="1" smtClean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619672" y="5517232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Velké Mechové </a:t>
            </a:r>
            <a:r>
              <a:rPr lang="cs-CZ" b="1" dirty="0" err="1" smtClean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67544" y="1844824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největší  jezero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67544" y="2348880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nejhlubší jezero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644008" y="1844824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největší  přehrada plochou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644008" y="2348880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největší přehrada objemem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644008" y="3861048"/>
            <a:ext cx="2016224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největší  rybník ČR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899592" y="4005064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Máchovo </a:t>
            </a:r>
            <a:r>
              <a:rPr lang="cs-CZ" b="1" dirty="0" err="1" smtClean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228184" y="6165304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Nesyt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23528" y="4869160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Rožmberk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95536" y="6165304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Dlouhé Stráně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123728" y="3429000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Dalešice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2483768" y="4581128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Orlík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203848" y="6237312"/>
            <a:ext cx="201622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Lipno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23928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8 -0.01041 L 0.50382 -0.08393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184 -0.03145 L 0.63785 0.12578 " pathEditMode="relative" rAng="0" ptsTypes="AA">
                                      <p:cBhvr>
                                        <p:cTn id="1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" y="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-0.02081 L 0.46459 -0.32509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" y="-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43 -0.02104 L 0.70087 -0.14682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2" y="-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26 -0.05248 L 0.10243 -0.38797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" y="-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43 -0.03145 L -0.17326 -0.47191 " pathEditMode="relative" rAng="0" ptsTypes="AA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-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681 -0.02104 L -0.45677 -0.51398 " pathEditMode="relative" rAng="0" ptsTypes="AA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-2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805 -0.02081 L 0.69306 -0.40902 " pathEditMode="relative" rAng="0" ptsTypes="AA">
                                      <p:cBhvr>
                                        <p:cTn id="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6" y="-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083 -0.0208 L 0.38576 -0.63976 " pathEditMode="relative" rAng="0" ptsTypes="AA">
                                      <p:cBhvr>
                                        <p:cTn id="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" y="-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44 -0.02081 L 0.05521 -0.2622 " pathEditMode="relative" rAng="0" ptsTypes="AA">
                                      <p:cBhvr>
                                        <p:cTn id="4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Čapková\Desktop\Černé jezer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04664"/>
            <a:ext cx="2088232" cy="1953508"/>
          </a:xfrm>
          <a:prstGeom prst="rect">
            <a:avLst/>
          </a:prstGeom>
          <a:noFill/>
        </p:spPr>
      </p:pic>
      <p:pic>
        <p:nvPicPr>
          <p:cNvPr id="1027" name="Picture 3" descr="C:\Users\Čapková\Desktop\HranickaPropas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04664"/>
            <a:ext cx="2088232" cy="1953507"/>
          </a:xfrm>
          <a:prstGeom prst="rect">
            <a:avLst/>
          </a:prstGeom>
          <a:noFill/>
        </p:spPr>
      </p:pic>
      <p:pic>
        <p:nvPicPr>
          <p:cNvPr id="1028" name="Picture 4" descr="C:\Users\Čapková\Desktop\Lipn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581128"/>
            <a:ext cx="2088232" cy="1953507"/>
          </a:xfrm>
          <a:prstGeom prst="rect">
            <a:avLst/>
          </a:prstGeom>
          <a:noFill/>
        </p:spPr>
      </p:pic>
      <p:pic>
        <p:nvPicPr>
          <p:cNvPr id="1029" name="Picture 5" descr="C:\Users\Čapková\Desktop\Rejvíz - Velké mechové jezírk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372200" y="404664"/>
            <a:ext cx="2088232" cy="1953507"/>
          </a:xfrm>
          <a:prstGeom prst="rect">
            <a:avLst/>
          </a:prstGeom>
          <a:noFill/>
        </p:spPr>
      </p:pic>
      <p:pic>
        <p:nvPicPr>
          <p:cNvPr id="1030" name="Picture 6" descr="C:\Users\Čapková\Desktop\Orlí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4581128"/>
            <a:ext cx="2088232" cy="1953507"/>
          </a:xfrm>
          <a:prstGeom prst="rect">
            <a:avLst/>
          </a:prstGeom>
          <a:noFill/>
        </p:spPr>
      </p:pic>
      <p:pic>
        <p:nvPicPr>
          <p:cNvPr id="1031" name="Picture 7" descr="C:\Users\Čapková\Desktop\Máchovo jezer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2708920"/>
            <a:ext cx="2664296" cy="1584176"/>
          </a:xfrm>
          <a:prstGeom prst="rect">
            <a:avLst/>
          </a:prstGeom>
          <a:noFill/>
        </p:spPr>
      </p:pic>
      <p:pic>
        <p:nvPicPr>
          <p:cNvPr id="8" name="Picture 4" descr="C:\Users\Čapková\Desktop\Rožmberk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664" y="2708920"/>
            <a:ext cx="2664296" cy="1584176"/>
          </a:xfrm>
          <a:prstGeom prst="rect">
            <a:avLst/>
          </a:prstGeom>
          <a:noFill/>
        </p:spPr>
      </p:pic>
      <p:pic>
        <p:nvPicPr>
          <p:cNvPr id="1032" name="Picture 8" descr="C:\Users\Čapková\Desktop\Dlouhé stráně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4581128"/>
            <a:ext cx="2088232" cy="195350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403648" y="404664"/>
            <a:ext cx="837089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Černé </a:t>
            </a:r>
            <a:r>
              <a:rPr lang="cs-CZ" sz="1600" b="1" dirty="0" err="1" smtClean="0"/>
              <a:t>j</a:t>
            </a:r>
            <a:r>
              <a:rPr lang="cs-CZ" sz="1600" b="1" dirty="0" smtClean="0"/>
              <a:t>.</a:t>
            </a:r>
            <a:endParaRPr lang="cs-CZ" sz="1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404664"/>
            <a:ext cx="1126719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Hranické  </a:t>
            </a:r>
            <a:r>
              <a:rPr lang="cs-CZ" sz="1600" b="1" dirty="0" err="1" smtClean="0"/>
              <a:t>j</a:t>
            </a:r>
            <a:r>
              <a:rPr lang="cs-CZ" sz="1600" b="1" dirty="0" smtClean="0"/>
              <a:t>.</a:t>
            </a:r>
            <a:endParaRPr lang="cs-CZ" sz="1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404664"/>
            <a:ext cx="16311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Velké Mechové </a:t>
            </a:r>
            <a:r>
              <a:rPr lang="cs-CZ" sz="1600" b="1" dirty="0" err="1" smtClean="0"/>
              <a:t>j</a:t>
            </a:r>
            <a:r>
              <a:rPr lang="cs-CZ" sz="1600" b="1" dirty="0" smtClean="0"/>
              <a:t>.</a:t>
            </a:r>
            <a:endParaRPr lang="cs-CZ" sz="1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2708920"/>
            <a:ext cx="10381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Rožmberk</a:t>
            </a:r>
            <a:endParaRPr lang="cs-CZ" sz="1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96136" y="2708920"/>
            <a:ext cx="117923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Máchovo  </a:t>
            </a:r>
            <a:r>
              <a:rPr lang="cs-CZ" sz="1600" b="1" dirty="0" err="1" smtClean="0"/>
              <a:t>j</a:t>
            </a:r>
            <a:r>
              <a:rPr lang="cs-CZ" sz="1600" b="1" dirty="0" smtClean="0"/>
              <a:t>.</a:t>
            </a:r>
            <a:endParaRPr lang="cs-CZ" sz="1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75656" y="4581128"/>
            <a:ext cx="6527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Lipno</a:t>
            </a:r>
            <a:endParaRPr lang="cs-CZ" sz="1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55976" y="4581128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Orlík</a:t>
            </a:r>
            <a:endParaRPr lang="cs-CZ" sz="1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4581128"/>
            <a:ext cx="13968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Dlouhé Stráně</a:t>
            </a:r>
            <a:endParaRPr lang="cs-CZ" sz="16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solidFill>
            <a:srgbClr val="663300">
              <a:alpha val="50196"/>
            </a:srgbClr>
          </a:solidFill>
          <a:ln w="28575">
            <a:solidFill>
              <a:srgbClr val="663300"/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386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humus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vrstva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půdy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typ</a:t>
                      </a:r>
                      <a:r>
                        <a:rPr lang="cs-CZ" sz="2000" b="0" baseline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půdy</a:t>
                      </a:r>
                      <a:endParaRPr lang="cs-CZ" sz="2000" b="0" dirty="0">
                        <a:solidFill>
                          <a:srgbClr val="66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půda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podle zrnitosti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druh</a:t>
                      </a:r>
                      <a:r>
                        <a:rPr lang="cs-CZ" sz="2000" b="0" baseline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půdy</a:t>
                      </a:r>
                      <a:endParaRPr lang="cs-CZ" sz="2000" b="0" dirty="0">
                        <a:solidFill>
                          <a:srgbClr val="66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nejúrodnější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vrstva půdy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půdní</a:t>
                      </a:r>
                      <a:r>
                        <a:rPr lang="cs-CZ" sz="2000" b="0" baseline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horizont</a:t>
                      </a:r>
                      <a:endParaRPr lang="cs-CZ" sz="2000" b="0" dirty="0" smtClean="0">
                        <a:solidFill>
                          <a:srgbClr val="66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půda podle horizontů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půdní</a:t>
                      </a:r>
                      <a:r>
                        <a:rPr lang="cs-CZ" sz="2000" b="0" baseline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profil</a:t>
                      </a:r>
                      <a:endParaRPr lang="cs-CZ" sz="2000" b="0" dirty="0">
                        <a:solidFill>
                          <a:srgbClr val="66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průřez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půdou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0"/>
            <a:ext cx="874535" cy="461665"/>
          </a:xfrm>
          <a:prstGeom prst="rect">
            <a:avLst/>
          </a:prstGeom>
          <a:solidFill>
            <a:srgbClr val="663300">
              <a:alpha val="69804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PŮDY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noFill/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1700808"/>
          <a:ext cx="6096000" cy="35386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humus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vrstva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půdy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typ</a:t>
                      </a:r>
                      <a:r>
                        <a:rPr lang="cs-CZ" sz="2000" b="0" baseline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půdy</a:t>
                      </a:r>
                      <a:endParaRPr lang="cs-CZ" sz="2000" b="0" dirty="0">
                        <a:solidFill>
                          <a:srgbClr val="66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půda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podle zrnitosti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druh</a:t>
                      </a:r>
                      <a:r>
                        <a:rPr lang="cs-CZ" sz="2000" b="0" baseline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půdy</a:t>
                      </a:r>
                      <a:endParaRPr lang="cs-CZ" sz="2000" b="0" dirty="0">
                        <a:solidFill>
                          <a:srgbClr val="66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nejúrodnější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vrstva půdy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půdní</a:t>
                      </a:r>
                      <a:r>
                        <a:rPr lang="cs-CZ" sz="2000" b="0" baseline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horizont</a:t>
                      </a:r>
                      <a:endParaRPr lang="cs-CZ" sz="2000" b="0" dirty="0" smtClean="0">
                        <a:solidFill>
                          <a:srgbClr val="66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půda podle horizontů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půdní</a:t>
                      </a:r>
                      <a:r>
                        <a:rPr lang="cs-CZ" sz="2000" b="0" baseline="0" dirty="0" smtClean="0">
                          <a:solidFill>
                            <a:srgbClr val="6633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profil</a:t>
                      </a:r>
                      <a:endParaRPr lang="cs-CZ" sz="2000" b="0" dirty="0">
                        <a:solidFill>
                          <a:srgbClr val="6633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průřez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půdou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8" name="Přímá spojovací šipka 7"/>
          <p:cNvCxnSpPr/>
          <p:nvPr/>
        </p:nvCxnSpPr>
        <p:spPr>
          <a:xfrm>
            <a:off x="3563888" y="2060848"/>
            <a:ext cx="1152128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635896" y="2780928"/>
            <a:ext cx="1080120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3707904" y="2852936"/>
            <a:ext cx="1008112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3779912" y="2132856"/>
            <a:ext cx="936104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3779912" y="4941168"/>
            <a:ext cx="93610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 descr="C:\Users\Čapková\Desktop\hnědoz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5445224"/>
            <a:ext cx="1440160" cy="1224136"/>
          </a:xfrm>
          <a:prstGeom prst="rect">
            <a:avLst/>
          </a:prstGeom>
          <a:noFill/>
        </p:spPr>
      </p:pic>
      <p:pic>
        <p:nvPicPr>
          <p:cNvPr id="10" name="Picture 3" descr="C:\Users\Čapková\Desktop\kambiz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472227"/>
            <a:ext cx="1473394" cy="119713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254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Který druh půdy se v ČR nejvíce vyskytuje?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844824"/>
            <a:ext cx="28292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půda hlinitopísčitá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půda hlinitá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půda písčitá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149080"/>
            <a:ext cx="4125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Kde převládají podzoly?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4869160"/>
            <a:ext cx="31599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 nížinách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ve vrchovinách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 horských oblastech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254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Který druh půdy se v ČR nejvíce vyskytuje?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844824"/>
            <a:ext cx="28292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půda hlinitopísčitá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půda hlinitá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půda písčitá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149080"/>
            <a:ext cx="4125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Kde převládají podzoly?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4869160"/>
            <a:ext cx="31599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 nížinách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ve vrchovinách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v horských oblastech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7" name="Picture 2" descr="C:\Users\Čapková\AppData\Local\Microsoft\Windows\Temporary Internet Files\Content.IE5\Y98Z0JDO\MP9004317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996952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solidFill>
            <a:srgbClr val="77933C">
              <a:alpha val="40000"/>
            </a:srgbClr>
          </a:solidFill>
          <a:ln w="28575"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386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biota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rostlinstvo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flóra</a:t>
                      </a:r>
                      <a:endParaRPr lang="cs-CZ" sz="2000" b="0" dirty="0">
                        <a:solidFill>
                          <a:srgbClr val="7793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vegetační stupně podle nadmořské výšky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fauna</a:t>
                      </a:r>
                      <a:endParaRPr lang="cs-CZ" sz="2000" b="0" dirty="0">
                        <a:solidFill>
                          <a:srgbClr val="7793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souhrn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všech organismů v daném prostředí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šířková</a:t>
                      </a:r>
                      <a:r>
                        <a:rPr lang="cs-CZ" sz="2000" b="0" baseline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stupňovitost</a:t>
                      </a:r>
                      <a:endParaRPr lang="cs-CZ" sz="2000" b="0" dirty="0" smtClean="0">
                        <a:solidFill>
                          <a:srgbClr val="7793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přírodní krajiny podle  zeměpisné šířky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výšková stupňovitost</a:t>
                      </a:r>
                      <a:endParaRPr lang="cs-CZ" sz="2000" b="0" dirty="0">
                        <a:solidFill>
                          <a:srgbClr val="7793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živočišstvo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0"/>
            <a:ext cx="928203" cy="461665"/>
          </a:xfrm>
          <a:prstGeom prst="rect">
            <a:avLst/>
          </a:prstGeom>
          <a:solidFill>
            <a:srgbClr val="77933C">
              <a:alpha val="6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BIOTA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noFill/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386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biota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rostlinstvo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flóra</a:t>
                      </a:r>
                      <a:endParaRPr lang="cs-CZ" sz="2000" b="0" dirty="0">
                        <a:solidFill>
                          <a:srgbClr val="7793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vegetační stupně podle nadmořské výšky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fauna</a:t>
                      </a:r>
                      <a:endParaRPr lang="cs-CZ" sz="2000" b="0" dirty="0">
                        <a:solidFill>
                          <a:srgbClr val="7793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souhrn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všech organismů v daném prostředí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šířková</a:t>
                      </a:r>
                      <a:r>
                        <a:rPr lang="cs-CZ" sz="2000" b="0" baseline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stupňovitost</a:t>
                      </a:r>
                      <a:endParaRPr lang="cs-CZ" sz="2000" b="0" dirty="0" smtClean="0">
                        <a:solidFill>
                          <a:srgbClr val="7793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přírodní krajiny podle  zeměpisné šířky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rgbClr val="77933C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výšková stupňovitost</a:t>
                      </a:r>
                      <a:endParaRPr lang="cs-CZ" sz="2000" b="0" dirty="0">
                        <a:solidFill>
                          <a:srgbClr val="77933C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živočišstvo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7" name="Přímá spojovací šipka 6"/>
          <p:cNvCxnSpPr/>
          <p:nvPr/>
        </p:nvCxnSpPr>
        <p:spPr>
          <a:xfrm>
            <a:off x="3851920" y="2420888"/>
            <a:ext cx="864096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3923928" y="2492896"/>
            <a:ext cx="792088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995936" y="3789040"/>
            <a:ext cx="720080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4067944" y="4509120"/>
            <a:ext cx="648072" cy="0"/>
          </a:xfrm>
          <a:prstGeom prst="straightConnector1">
            <a:avLst/>
          </a:prstGeom>
          <a:ln w="28575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4139952" y="3140968"/>
            <a:ext cx="576064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087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052736"/>
            <a:ext cx="809266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    Do kterého vegetačního pásu (typu přírodní krajiny) 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    patří ČR?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204864"/>
            <a:ext cx="1459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dirty="0" smtClean="0"/>
              <a:t> ..........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068960"/>
            <a:ext cx="5293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Jakou část území ČR pokrývají lesy?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797152"/>
            <a:ext cx="59943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Který druh lesní dřeviny u nás převládá?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3861048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……….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5589240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……….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087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052736"/>
            <a:ext cx="809266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    Do kterého vegetačního pásu (typu přírodní krajiny) 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    patří ČR?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204864"/>
            <a:ext cx="49423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 lesy mírného pásu – smíšený les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068960"/>
            <a:ext cx="5293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Jakou část území ČR pokrývají lesy?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797152"/>
            <a:ext cx="59943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Který druh lesní dřeviny u nás převládá?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3861048"/>
            <a:ext cx="13539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 třetinu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5656" y="5589240"/>
            <a:ext cx="1042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smrk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332656"/>
            <a:ext cx="1389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1" name="Picture 2" descr="C:\Users\Čapková\Desktop\Křivoklátská vrchovi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204864"/>
            <a:ext cx="2808309" cy="230425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kosodřevina - Kozí hřbety v Krkonoší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5445224"/>
            <a:ext cx="1440160" cy="1078320"/>
          </a:xfrm>
          <a:prstGeom prst="rect">
            <a:avLst/>
          </a:prstGeom>
          <a:noFill/>
        </p:spPr>
      </p:pic>
      <p:pic>
        <p:nvPicPr>
          <p:cNvPr id="3" name="Picture 3" descr="C:\Users\Čapková\Desktop\CHKO Lifov. Pomorav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340768"/>
            <a:ext cx="1440159" cy="1080119"/>
          </a:xfrm>
          <a:prstGeom prst="rect">
            <a:avLst/>
          </a:prstGeom>
          <a:noFill/>
        </p:spPr>
      </p:pic>
      <p:pic>
        <p:nvPicPr>
          <p:cNvPr id="4" name="Picture 2" descr="C:\Users\Čapková\Desktop\NPŠ-buč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708920"/>
            <a:ext cx="1461708" cy="1094306"/>
          </a:xfrm>
          <a:prstGeom prst="rect">
            <a:avLst/>
          </a:prstGeom>
          <a:noFill/>
        </p:spPr>
      </p:pic>
      <p:pic>
        <p:nvPicPr>
          <p:cNvPr id="6" name="Picture 2" descr="C:\Users\Čapková\Desktop\Orlické hor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4005064"/>
            <a:ext cx="1478934" cy="11521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47667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  K obrázku spoj šipkou vegetační výškový stupeň a typ reliéfu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4221088"/>
            <a:ext cx="2376264" cy="40862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lužní les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5157192"/>
            <a:ext cx="2376264" cy="40862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bukovo</a:t>
            </a:r>
            <a:r>
              <a:rPr lang="cs-CZ" dirty="0" smtClean="0"/>
              <a:t> – dubový les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276872"/>
            <a:ext cx="2376264" cy="40862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smíšený les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212976"/>
            <a:ext cx="2376264" cy="40862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kleč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flipH="1">
            <a:off x="6012160" y="3212976"/>
            <a:ext cx="2376264" cy="408623"/>
          </a:xfrm>
          <a:prstGeom prst="roundRect">
            <a:avLst/>
          </a:prstGeom>
          <a:solidFill>
            <a:srgbClr val="FF6600">
              <a:alpha val="50196"/>
            </a:srgbClr>
          </a:solidFill>
          <a:ln>
            <a:solidFill>
              <a:srgbClr val="FF66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vlhká nížina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4221088"/>
            <a:ext cx="2376264" cy="408623"/>
          </a:xfrm>
          <a:prstGeom prst="roundRect">
            <a:avLst/>
          </a:prstGeom>
          <a:solidFill>
            <a:srgbClr val="FF6600">
              <a:alpha val="50196"/>
            </a:srgbClr>
          </a:solidFill>
          <a:ln>
            <a:solidFill>
              <a:srgbClr val="FF66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pahorkatina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2276872"/>
            <a:ext cx="2376264" cy="408623"/>
          </a:xfrm>
          <a:prstGeom prst="roundRect">
            <a:avLst/>
          </a:prstGeom>
          <a:solidFill>
            <a:srgbClr val="FF6600">
              <a:alpha val="50196"/>
            </a:srgbClr>
          </a:solidFill>
          <a:ln>
            <a:solidFill>
              <a:srgbClr val="FF66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vrchovina - hornatina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5157192"/>
            <a:ext cx="2351106" cy="408623"/>
          </a:xfrm>
          <a:prstGeom prst="roundRect">
            <a:avLst/>
          </a:prstGeom>
          <a:solidFill>
            <a:srgbClr val="FF6600">
              <a:alpha val="50196"/>
            </a:srgb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nejvyšší partie Krkonoš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kosodřevina - Kozí hřbety v Krkonoší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5445224"/>
            <a:ext cx="1440160" cy="1078320"/>
          </a:xfrm>
          <a:prstGeom prst="rect">
            <a:avLst/>
          </a:prstGeom>
          <a:noFill/>
        </p:spPr>
      </p:pic>
      <p:pic>
        <p:nvPicPr>
          <p:cNvPr id="3" name="Picture 3" descr="C:\Users\Čapková\Desktop\CHKO Lifov. Pomorav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340768"/>
            <a:ext cx="1440159" cy="1080119"/>
          </a:xfrm>
          <a:prstGeom prst="rect">
            <a:avLst/>
          </a:prstGeom>
          <a:noFill/>
        </p:spPr>
      </p:pic>
      <p:pic>
        <p:nvPicPr>
          <p:cNvPr id="4" name="Picture 2" descr="C:\Users\Čapková\Desktop\NPŠ-buč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708920"/>
            <a:ext cx="1461708" cy="1094306"/>
          </a:xfrm>
          <a:prstGeom prst="rect">
            <a:avLst/>
          </a:prstGeom>
          <a:noFill/>
        </p:spPr>
      </p:pic>
      <p:pic>
        <p:nvPicPr>
          <p:cNvPr id="6" name="Picture 2" descr="C:\Users\Čapková\Desktop\Orlické hor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4005064"/>
            <a:ext cx="1478934" cy="11521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23928" y="0"/>
            <a:ext cx="1475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4221088"/>
            <a:ext cx="2376264" cy="40862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lužní les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5157192"/>
            <a:ext cx="2376264" cy="40862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bukovo</a:t>
            </a:r>
            <a:r>
              <a:rPr lang="cs-CZ" dirty="0" smtClean="0"/>
              <a:t> – dubový les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276872"/>
            <a:ext cx="2376264" cy="40862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smíšený les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212976"/>
            <a:ext cx="2376264" cy="40862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mtClean="0"/>
              <a:t>kleč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flipH="1">
            <a:off x="6012160" y="3212976"/>
            <a:ext cx="2376264" cy="408623"/>
          </a:xfrm>
          <a:prstGeom prst="roundRect">
            <a:avLst/>
          </a:prstGeom>
          <a:solidFill>
            <a:srgbClr val="FF6600">
              <a:alpha val="50196"/>
            </a:srgbClr>
          </a:solidFill>
          <a:ln>
            <a:solidFill>
              <a:srgbClr val="FF66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vlhká nížina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4221088"/>
            <a:ext cx="2376264" cy="408623"/>
          </a:xfrm>
          <a:prstGeom prst="roundRect">
            <a:avLst/>
          </a:prstGeom>
          <a:solidFill>
            <a:srgbClr val="FF6600">
              <a:alpha val="50196"/>
            </a:srgbClr>
          </a:solidFill>
          <a:ln>
            <a:solidFill>
              <a:srgbClr val="FF66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pahorkatina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2276872"/>
            <a:ext cx="2376264" cy="408623"/>
          </a:xfrm>
          <a:prstGeom prst="roundRect">
            <a:avLst/>
          </a:prstGeom>
          <a:solidFill>
            <a:srgbClr val="FF6600">
              <a:alpha val="50196"/>
            </a:srgbClr>
          </a:solidFill>
          <a:ln>
            <a:solidFill>
              <a:srgbClr val="FF66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vrchovina - hornatina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5157192"/>
            <a:ext cx="2351106" cy="408623"/>
          </a:xfrm>
          <a:prstGeom prst="roundRect">
            <a:avLst/>
          </a:prstGeom>
          <a:solidFill>
            <a:srgbClr val="FF6600">
              <a:alpha val="50196"/>
            </a:srgb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nejvyšší partie Krkonoš</a:t>
            </a:r>
            <a:endParaRPr lang="cs-CZ" dirty="0"/>
          </a:p>
        </p:txBody>
      </p:sp>
      <p:cxnSp>
        <p:nvCxnSpPr>
          <p:cNvPr id="18" name="Přímá spojovací šipka 17"/>
          <p:cNvCxnSpPr>
            <a:stCxn id="11" idx="3"/>
            <a:endCxn id="6" idx="1"/>
          </p:cNvCxnSpPr>
          <p:nvPr/>
        </p:nvCxnSpPr>
        <p:spPr>
          <a:xfrm>
            <a:off x="3131840" y="2481184"/>
            <a:ext cx="720080" cy="209994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6" idx="1"/>
            <a:endCxn id="6" idx="3"/>
          </p:cNvCxnSpPr>
          <p:nvPr/>
        </p:nvCxnSpPr>
        <p:spPr>
          <a:xfrm flipH="1">
            <a:off x="5330854" y="2481184"/>
            <a:ext cx="681306" cy="209994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2" idx="3"/>
            <a:endCxn id="2" idx="1"/>
          </p:cNvCxnSpPr>
          <p:nvPr/>
        </p:nvCxnSpPr>
        <p:spPr>
          <a:xfrm>
            <a:off x="3131840" y="3417288"/>
            <a:ext cx="720080" cy="256709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9" idx="1"/>
            <a:endCxn id="2" idx="3"/>
          </p:cNvCxnSpPr>
          <p:nvPr/>
        </p:nvCxnSpPr>
        <p:spPr>
          <a:xfrm flipH="1">
            <a:off x="5292080" y="5361504"/>
            <a:ext cx="720080" cy="622880"/>
          </a:xfrm>
          <a:prstGeom prst="straightConnector1">
            <a:avLst/>
          </a:prstGeom>
          <a:ln w="19050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9" idx="3"/>
            <a:endCxn id="3" idx="1"/>
          </p:cNvCxnSpPr>
          <p:nvPr/>
        </p:nvCxnSpPr>
        <p:spPr>
          <a:xfrm flipV="1">
            <a:off x="3131840" y="1880828"/>
            <a:ext cx="720080" cy="254457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14" idx="3"/>
            <a:endCxn id="3" idx="3"/>
          </p:cNvCxnSpPr>
          <p:nvPr/>
        </p:nvCxnSpPr>
        <p:spPr>
          <a:xfrm flipH="1" flipV="1">
            <a:off x="5292079" y="1880828"/>
            <a:ext cx="720081" cy="153646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10" idx="3"/>
            <a:endCxn id="4" idx="1"/>
          </p:cNvCxnSpPr>
          <p:nvPr/>
        </p:nvCxnSpPr>
        <p:spPr>
          <a:xfrm flipV="1">
            <a:off x="3131840" y="3256073"/>
            <a:ext cx="720080" cy="2105431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15" idx="1"/>
            <a:endCxn id="4" idx="3"/>
          </p:cNvCxnSpPr>
          <p:nvPr/>
        </p:nvCxnSpPr>
        <p:spPr>
          <a:xfrm flipH="1" flipV="1">
            <a:off x="5313628" y="3256073"/>
            <a:ext cx="698532" cy="1169327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692696"/>
            <a:ext cx="7848872" cy="2232248"/>
          </a:xfrm>
        </p:spPr>
        <p:txBody>
          <a:bodyPr anchor="t"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z učiva o přírodních poměrech ČR.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Žáci samostatně pracují s atlasem ČR, svými učebnicemi a poznámkami.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Podrobnější informace mohou čerpat z internetu.</a:t>
            </a: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60648"/>
            <a:ext cx="7992888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000" dirty="0" smtClean="0"/>
              <a:t>Vlastní zdroj. </a:t>
            </a:r>
            <a:endParaRPr lang="cs-CZ" sz="1200" dirty="0" smtClean="0"/>
          </a:p>
          <a:p>
            <a:endParaRPr lang="cs-CZ" sz="1100" dirty="0" smtClean="0"/>
          </a:p>
          <a:p>
            <a:r>
              <a:rPr lang="cs-CZ" sz="2000" dirty="0" smtClean="0"/>
              <a:t>Použité obrázky:</a:t>
            </a:r>
          </a:p>
          <a:p>
            <a:endParaRPr lang="cs-CZ" sz="2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95536" y="1484784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pic>
        <p:nvPicPr>
          <p:cNvPr id="10" name="Picture 2" descr="C:\Users\Čapková\Desktop\Sněž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060848"/>
            <a:ext cx="864096" cy="65023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403648" y="2132856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1600" dirty="0" smtClean="0"/>
              <a:t>DERBETH. </a:t>
            </a:r>
            <a:r>
              <a:rPr lang="nl-NL" sz="1600" i="1" dirty="0" smtClean="0"/>
              <a:t>cs.wikipedia.org</a:t>
            </a:r>
            <a:r>
              <a:rPr lang="nl-NL" sz="1600" dirty="0" smtClean="0"/>
              <a:t> [online]. [cit. </a:t>
            </a:r>
            <a:r>
              <a:rPr lang="cs-CZ" sz="1600" dirty="0" smtClean="0"/>
              <a:t>31.1</a:t>
            </a:r>
            <a:r>
              <a:rPr lang="nl-NL" sz="1600" dirty="0" smtClean="0"/>
              <a:t>.2013]. Dostupný na WWW: http://cs.wikipedia.org/wiki/Soubor:%C5%9Anie%C5%BCka_z_zachodu.jpg </a:t>
            </a:r>
            <a:endParaRPr lang="cs-CZ" sz="1600" dirty="0"/>
          </a:p>
        </p:txBody>
      </p:sp>
      <p:pic>
        <p:nvPicPr>
          <p:cNvPr id="12" name="Picture 7" descr="C:\Users\Čapková\Desktop\Hřensk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924945"/>
            <a:ext cx="864096" cy="664688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403648" y="2924944"/>
            <a:ext cx="75608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JENS JÄPEL.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http://cs.wikipedia.org/wiki/Soubor:Blick_von_der_Elbe_aus_auf_Hrensko.jpg </a:t>
            </a:r>
            <a:endParaRPr lang="cs-CZ" sz="1600" dirty="0"/>
          </a:p>
        </p:txBody>
      </p:sp>
      <p:pic>
        <p:nvPicPr>
          <p:cNvPr id="14" name="Picture 4" descr="C:\Users\Čapková\Desktop\geomorfolog. mapa ČR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725144"/>
            <a:ext cx="936104" cy="65651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403648" y="4581128"/>
            <a:ext cx="7272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USER:MIAOW </a:t>
            </a:r>
            <a:r>
              <a:rPr lang="cs-CZ" sz="1600" dirty="0" err="1" smtClean="0"/>
              <a:t>MIAOW.</a:t>
            </a:r>
            <a:r>
              <a:rPr lang="cs-CZ" sz="1600" dirty="0" smtClean="0"/>
              <a:t>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http://cs.wikipedia.org/wiki/Soubor:Czech_Republic_geomorphological_division_map_level1_colour.png</a:t>
            </a:r>
            <a:endParaRPr lang="cs-CZ" sz="1600" dirty="0"/>
          </a:p>
        </p:txBody>
      </p:sp>
      <p:pic>
        <p:nvPicPr>
          <p:cNvPr id="16" name="Picture 5" descr="C:\Users\Čapková\Desktop\subprovincie ČR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5733256"/>
            <a:ext cx="1008112" cy="648072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403648" y="5589240"/>
            <a:ext cx="727280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USER:MIAOW </a:t>
            </a:r>
            <a:r>
              <a:rPr lang="cs-CZ" sz="1600" dirty="0" err="1" smtClean="0"/>
              <a:t>MIAOW.</a:t>
            </a:r>
            <a:r>
              <a:rPr lang="cs-CZ" sz="1600" dirty="0" smtClean="0"/>
              <a:t>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</a:t>
            </a:r>
          </a:p>
          <a:p>
            <a:r>
              <a:rPr lang="cs-CZ" sz="1600" dirty="0" smtClean="0"/>
              <a:t>WWW: http://cs.wikipedia.org/wiki/Soubor:Czech_Republic_geomorphological_division_map_level2_colour.png</a:t>
            </a:r>
            <a:endParaRPr lang="cs-CZ" sz="1600" dirty="0"/>
          </a:p>
        </p:txBody>
      </p:sp>
      <p:pic>
        <p:nvPicPr>
          <p:cNvPr id="18" name="Picture 3" descr="C:\Users\Čapková\Desktop\Vysílač na Pradědu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323528" y="3789040"/>
            <a:ext cx="576064" cy="712880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403648" y="3789040"/>
            <a:ext cx="69127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PUDELEK.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http://cs.wikipedia.org/wiki/Soubor:Altvater_-_OT.JPG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Chřib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64096" cy="64807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187624" y="260648"/>
            <a:ext cx="79563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MERCY.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http://cs.wikipedia.org/wiki/Soubor:Ch%C5%99iby_-_pohled_od_H%C3%BDsel.JPG </a:t>
            </a:r>
            <a:endParaRPr lang="cs-CZ" sz="1600" dirty="0"/>
          </a:p>
        </p:txBody>
      </p:sp>
      <p:pic>
        <p:nvPicPr>
          <p:cNvPr id="5" name="Picture 3" descr="C:\Users\Čapková\Desktop\mapa reliéfu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80729"/>
            <a:ext cx="864096" cy="60929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259632" y="980728"/>
            <a:ext cx="70567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az-Cyrl-AZ" sz="1600" dirty="0" smtClean="0"/>
              <a:t>ВИКТОР_В.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http://cs.wikipedia.org/wiki/Soubor:Relief_Map_of_Czech_Republic.png </a:t>
            </a:r>
            <a:endParaRPr lang="cs-CZ" sz="1600" dirty="0"/>
          </a:p>
        </p:txBody>
      </p:sp>
      <p:pic>
        <p:nvPicPr>
          <p:cNvPr id="7" name="Picture 6" descr="C:\Users\Čapková\Desktop\Brd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772816"/>
            <a:ext cx="864096" cy="664689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187624" y="1844824"/>
            <a:ext cx="71287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RADEK LINNER.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http://cs.wikipedia.org/wiki/Soubor:Brdo_rozhledna.jpg </a:t>
            </a:r>
            <a:endParaRPr lang="cs-CZ" sz="1600" dirty="0"/>
          </a:p>
        </p:txBody>
      </p:sp>
      <p:pic>
        <p:nvPicPr>
          <p:cNvPr id="9" name="Picture 2" descr="C:\Users\Čapková\Desktop\Polabí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636912"/>
            <a:ext cx="864096" cy="64807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187624" y="2708920"/>
            <a:ext cx="6858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PETR VILGUS. </a:t>
            </a:r>
            <a:r>
              <a:rPr lang="pt-BR" sz="1600" i="1" dirty="0" smtClean="0"/>
              <a:t>cs.wikipedia.org</a:t>
            </a:r>
            <a:r>
              <a:rPr lang="pt-BR" sz="1600" dirty="0" smtClean="0"/>
              <a:t> [online]. [cit. </a:t>
            </a:r>
            <a:r>
              <a:rPr lang="cs-CZ" sz="1600" dirty="0" smtClean="0"/>
              <a:t>31.1.</a:t>
            </a:r>
            <a:r>
              <a:rPr lang="pt-BR" sz="1600" dirty="0" smtClean="0"/>
              <a:t>2013]. Dostupný na WWW: http://cs.wikipedia.org/wiki/Soubor:Polabi_zemedelstvi.JPG </a:t>
            </a:r>
            <a:endParaRPr lang="cs-CZ" sz="1600" dirty="0"/>
          </a:p>
        </p:txBody>
      </p:sp>
      <p:pic>
        <p:nvPicPr>
          <p:cNvPr id="11" name="Picture 2" descr="C:\Users\Čapková\Desktop\Rakovnická pahorkatin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3" y="3429000"/>
            <a:ext cx="864095" cy="64807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187624" y="3501008"/>
            <a:ext cx="73448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ONDŘEJ KONÍČEK.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http://cs.wikipedia.org/wiki/Soubor:Manetin_vyhled.JPG </a:t>
            </a:r>
            <a:endParaRPr lang="cs-CZ" sz="1600" dirty="0"/>
          </a:p>
        </p:txBody>
      </p:sp>
      <p:pic>
        <p:nvPicPr>
          <p:cNvPr id="13" name="Picture 2" descr="C:\Users\Čapková\Desktop\Křivoklátská vrchovin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221088"/>
            <a:ext cx="834774" cy="648072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187624" y="4149080"/>
            <a:ext cx="79563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DAVID PALOCH.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http://cs.wikipedia.org/wiki/Soubor:T%C3%BD%C5%99ov_(CZE)_-_viwe_at_the_reserve_from_Skryje.jpg </a:t>
            </a:r>
            <a:endParaRPr lang="cs-CZ" sz="1600" dirty="0"/>
          </a:p>
        </p:txBody>
      </p:sp>
      <p:pic>
        <p:nvPicPr>
          <p:cNvPr id="15" name="Picture 2" descr="C:\Users\Čapková\Desktop\Krkonoš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136618"/>
            <a:ext cx="864096" cy="617212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187624" y="5085184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PETR VILGUS. </a:t>
            </a:r>
            <a:r>
              <a:rPr lang="pt-BR" sz="1600" i="1" dirty="0" smtClean="0"/>
              <a:t>cs.wikipedia.org</a:t>
            </a:r>
            <a:r>
              <a:rPr lang="pt-BR" sz="1600" dirty="0" smtClean="0"/>
              <a:t> [online]. [cit. </a:t>
            </a:r>
            <a:r>
              <a:rPr lang="cs-CZ" sz="1600" dirty="0" smtClean="0"/>
              <a:t>31</a:t>
            </a:r>
            <a:r>
              <a:rPr lang="pt-BR" sz="1600" dirty="0" smtClean="0"/>
              <a:t>.</a:t>
            </a:r>
            <a:r>
              <a:rPr lang="cs-CZ" sz="1600" dirty="0" smtClean="0"/>
              <a:t>1</a:t>
            </a:r>
            <a:r>
              <a:rPr lang="pt-BR" sz="1600" dirty="0" smtClean="0"/>
              <a:t>.2013]. Dostupný na WWW: http://cs.wikipedia.org/wiki/Soubor:Na_Muld%C4%9B,_Pec_pod_Sn%C4%9B%C5%BEkou.JPG </a:t>
            </a:r>
            <a:endParaRPr lang="cs-CZ" sz="1600" dirty="0"/>
          </a:p>
        </p:txBody>
      </p:sp>
      <p:pic>
        <p:nvPicPr>
          <p:cNvPr id="17" name="Picture 5" descr="C:\Users\Čapková\Desktop\Adršpašsko teplické skál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949280"/>
            <a:ext cx="828599" cy="648072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187624" y="5949280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MAUDI. </a:t>
            </a:r>
            <a:r>
              <a:rPr lang="cs-CZ" sz="1600" i="1" dirty="0" err="1" smtClean="0"/>
              <a:t>cs.wikipedia.org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wiki</a:t>
            </a:r>
            <a:r>
              <a:rPr lang="cs-CZ" sz="1600" dirty="0" smtClean="0"/>
              <a:t> [online]. [cit. 31.1.2013]. Dostupný na</a:t>
            </a:r>
            <a:r>
              <a:rPr lang="cs-CZ" dirty="0" smtClean="0"/>
              <a:t> WWW: http://cs.wikipedia.org/wiki/Soubor:Starostaastarostov%C3%A1.JPG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C:\Users\Čapková\Desktop\Panská ská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864096" cy="67893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259632" y="188640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MIREK256.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31.1.2013]. Dostupný na WWW: http://cs.wikipedia.org/wiki/Soubor:Panska_skala.jpg </a:t>
            </a:r>
            <a:endParaRPr lang="cs-CZ" dirty="0"/>
          </a:p>
        </p:txBody>
      </p:sp>
      <p:pic>
        <p:nvPicPr>
          <p:cNvPr id="7" name="Picture 3" descr="C:\Users\Čapková\Desktop\Sloupsko - šošůvské jeskyně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052736"/>
            <a:ext cx="864096" cy="689219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259632" y="980728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PRAZAK.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31.1.2013]. Dostupný na WWW: http://cs.wikipedia.org/wiki/Soubor:Sloupskoso%C5%A1%C5%AFvsk%C3%A9_jeskyn%C4%9B10.jpg </a:t>
            </a:r>
            <a:endParaRPr lang="cs-CZ" dirty="0"/>
          </a:p>
        </p:txBody>
      </p:sp>
      <p:pic>
        <p:nvPicPr>
          <p:cNvPr id="9" name="Picture 2" descr="C:\Users\Čapková\Desktop\Prachovské skály v českém ráj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51520" y="1916832"/>
            <a:ext cx="576064" cy="83791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259632" y="1988840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WIKIPEDRO.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31.1.2013]. Dostupný na WWW: http://cs.wikipedia.org/wiki/Soubor:Cesky_Raj.JPG </a:t>
            </a:r>
            <a:endParaRPr lang="cs-CZ" dirty="0"/>
          </a:p>
        </p:txBody>
      </p:sp>
      <p:pic>
        <p:nvPicPr>
          <p:cNvPr id="11" name="Picture 4" descr="C:\Users\Čapková\Desktop\Pravcická brá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996952"/>
            <a:ext cx="864096" cy="668646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259632" y="2996952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JERZY STRZELECKI.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31.1.2013]. Dostupný na WWW: http://cs.wikipedia.org/wiki/Soubor:Brama_Pravcicka.jpg </a:t>
            </a:r>
            <a:endParaRPr lang="cs-CZ" dirty="0"/>
          </a:p>
        </p:txBody>
      </p:sp>
      <p:pic>
        <p:nvPicPr>
          <p:cNvPr id="14" name="Picture 4" descr="C:\Users\Čapková\Desktop\lnverze v Liberci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941168"/>
            <a:ext cx="864096" cy="66864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259632" y="5013176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NONNEL.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31.1.2013]. Dostupný na WWW: http://commons.wikimedia.org/wiki/File:Inverze_v_Liberci_004.jpg </a:t>
            </a:r>
            <a:endParaRPr lang="cs-CZ" dirty="0"/>
          </a:p>
        </p:txBody>
      </p:sp>
      <p:pic>
        <p:nvPicPr>
          <p:cNvPr id="16" name="Picture 2" descr="C:\Users\Čapková\Desktop\Králický Sněžník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5805264"/>
            <a:ext cx="600067" cy="86409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259632" y="5949280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MAREK STRÁNSKÝ.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31.1.2013]. Dostupný na WWW: http://cs.wikipedia.org/wiki/Soubor:Kralicky-Sneznik-01.jpg </a:t>
            </a:r>
            <a:endParaRPr lang="cs-CZ" dirty="0"/>
          </a:p>
        </p:txBody>
      </p:sp>
      <p:pic>
        <p:nvPicPr>
          <p:cNvPr id="21" name="Picture 6" descr="C:\Users\Čapková\Desktop\Macoch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251520" y="3861048"/>
            <a:ext cx="648072" cy="864096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1259632" y="4005064"/>
            <a:ext cx="74523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PRAZAK.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31.1.2013]. Dostupný na WWW: http://cs.wikipedia.org/wiki/Soubor:Punkevn%C3%AD_jeskyn%C4%9B26.jpg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C:\Users\Čapková\Desktop\Černé jezer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052736"/>
            <a:ext cx="648072" cy="792087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259632" y="1052736"/>
            <a:ext cx="78843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MGR. ZDENĚK KUBEŠ.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http://cs.wikipedia.org/wiki/Soubor:%C4%8Cern%C3%A9_jezero_zab%C3%ADran%C3%A9_z_karov%C3%A9_st%C4%9Bny.JPG </a:t>
            </a:r>
            <a:endParaRPr lang="cs-CZ" sz="1600" dirty="0"/>
          </a:p>
        </p:txBody>
      </p:sp>
      <p:pic>
        <p:nvPicPr>
          <p:cNvPr id="11" name="Picture 3" descr="C:\Users\Čapková\Desktop\HranickaPropas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988840"/>
            <a:ext cx="854533" cy="64807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259632" y="2060848"/>
            <a:ext cx="73448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FEXT.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31.1.2013]. Dostupný na WWW: http://commons.wikimedia.org/wiki/File:HranickaPropast.jpg </a:t>
            </a:r>
            <a:endParaRPr lang="cs-CZ" sz="1600" dirty="0"/>
          </a:p>
        </p:txBody>
      </p:sp>
      <p:pic>
        <p:nvPicPr>
          <p:cNvPr id="13" name="Picture 2" descr="C:\Users\Čapková\Desktop\Rejvíz - Velké mechové jezírk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852936"/>
            <a:ext cx="864096" cy="64745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259632" y="2852936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VIKI2007.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http://cs.wikipedia.org/wiki/Soubor:Rejviz_velke_mechove_jezirko.jpg </a:t>
            </a:r>
            <a:endParaRPr lang="cs-CZ" sz="1600" dirty="0"/>
          </a:p>
        </p:txBody>
      </p:sp>
      <p:pic>
        <p:nvPicPr>
          <p:cNvPr id="15" name="Picture 4" descr="C:\Users\Čapková\Desktop\Rožmber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645024"/>
            <a:ext cx="864096" cy="617212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259632" y="357301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ZDENĚKK.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31.1.2013]. Dostupný na WWW: http://cs.wikipedia.org/wiki/Soubor:Rybn%C3%ADk_Ro%C5%BEmberk_zabran%C3%BD_z_oblasti_reten%C4%8Dn%C3%ADho_prostoru.jpg </a:t>
            </a:r>
            <a:endParaRPr lang="cs-CZ" sz="1600" dirty="0"/>
          </a:p>
        </p:txBody>
      </p:sp>
      <p:pic>
        <p:nvPicPr>
          <p:cNvPr id="17" name="Picture 4" descr="C:\Users\Čapková\Desktop\Máchovo jezer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437112"/>
            <a:ext cx="864096" cy="648072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259632" y="4509120"/>
            <a:ext cx="73448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MICHAEL KÜMMLING.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http://cs.wikipedia.org/wiki/Soubor:M%C3%A1chovo_jezero.JPG </a:t>
            </a:r>
            <a:endParaRPr lang="cs-CZ" sz="1600" dirty="0"/>
          </a:p>
        </p:txBody>
      </p:sp>
      <p:pic>
        <p:nvPicPr>
          <p:cNvPr id="19" name="Picture 2" descr="C:\Users\Čapková\Desktop\Lipn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5229200"/>
            <a:ext cx="864096" cy="648072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259632" y="5301208"/>
            <a:ext cx="7129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HANS WEINGARTZ. </a:t>
            </a:r>
            <a:r>
              <a:rPr lang="cs-CZ" sz="1600" i="1" dirty="0" err="1" smtClean="0"/>
              <a:t>commons.wikimedia.org</a:t>
            </a:r>
            <a:r>
              <a:rPr lang="cs-CZ" sz="1600" dirty="0" smtClean="0"/>
              <a:t> [online]. [cit. 31.1.2013]. </a:t>
            </a:r>
            <a:r>
              <a:rPr lang="cs-CZ" dirty="0" smtClean="0"/>
              <a:t>Dostupný na WWW: http://commons.wikimedia.org/wiki/File:Lipno1.JPG </a:t>
            </a:r>
            <a:endParaRPr lang="cs-CZ" dirty="0"/>
          </a:p>
        </p:txBody>
      </p:sp>
      <p:pic>
        <p:nvPicPr>
          <p:cNvPr id="21" name="Picture 5" descr="C:\Users\Čapková\Desktop\Orlík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6021288"/>
            <a:ext cx="864096" cy="678932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1259632" y="6093296"/>
            <a:ext cx="66247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HONZA GROH. </a:t>
            </a:r>
            <a:r>
              <a:rPr lang="cs-CZ" sz="1600" i="1" dirty="0" err="1" smtClean="0"/>
              <a:t>cs.wikipedia.or</a:t>
            </a:r>
            <a:r>
              <a:rPr lang="cs-CZ" sz="1600" dirty="0" smtClean="0"/>
              <a:t> [online]. [cit. 31.1.2013]. Dostupný na WWW: http://cs.wikipedia.org/wiki/Soubor:Orlik-prehradni_hraz.jpg </a:t>
            </a:r>
            <a:endParaRPr lang="cs-CZ" sz="1600" dirty="0"/>
          </a:p>
        </p:txBody>
      </p:sp>
      <p:pic>
        <p:nvPicPr>
          <p:cNvPr id="28" name="Picture 3" descr="C:\Users\Čapková\Desktop\Soutok labe a Vltavy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260648"/>
            <a:ext cx="907301" cy="648072"/>
          </a:xfrm>
          <a:prstGeom prst="rect">
            <a:avLst/>
          </a:prstGeom>
          <a:noFill/>
        </p:spPr>
      </p:pic>
      <p:sp>
        <p:nvSpPr>
          <p:cNvPr id="29" name="Obdélník 28"/>
          <p:cNvSpPr/>
          <p:nvPr/>
        </p:nvSpPr>
        <p:spPr>
          <a:xfrm>
            <a:off x="1259632" y="332656"/>
            <a:ext cx="76683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HANS WEINGARTZ.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31.1.2013]. Dostupný na WWW: http://cs.wikipedia.org/wiki/Soubor:MOLDAU3.jpg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3" descr="C:\Users\Čapková\Desktop\Dlouhé strán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64096" cy="64807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331640" y="260648"/>
            <a:ext cx="74168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KAREL BENEŠ.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http://cs.wikipedia.org/wiki/Soubor:Dlouhe_strane_horni_nadrz.jpg </a:t>
            </a:r>
            <a:endParaRPr lang="cs-CZ" sz="1600" dirty="0"/>
          </a:p>
        </p:txBody>
      </p:sp>
      <p:pic>
        <p:nvPicPr>
          <p:cNvPr id="11" name="Picture 2" descr="C:\Users\Čapková\Desktop\hnědoz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988840"/>
            <a:ext cx="864096" cy="617211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331640" y="2132856"/>
            <a:ext cx="64624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REMULAZZ.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http://cs.wikipedia.org/wiki/Soubor:BrownSoil.jpg </a:t>
            </a:r>
            <a:endParaRPr lang="cs-CZ" sz="1600" dirty="0"/>
          </a:p>
        </p:txBody>
      </p:sp>
      <p:pic>
        <p:nvPicPr>
          <p:cNvPr id="13" name="Picture 3" descr="C:\Users\Čapková\Desktop\CHKO Lifov. Pomoraví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924944"/>
            <a:ext cx="864096" cy="678932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331640" y="2996952"/>
            <a:ext cx="73265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DR. KILLER.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http://cs.wikipedia.org/wiki/Soubor:LiPo_les.jpg </a:t>
            </a:r>
            <a:endParaRPr lang="cs-CZ" sz="1600" dirty="0"/>
          </a:p>
        </p:txBody>
      </p:sp>
      <p:pic>
        <p:nvPicPr>
          <p:cNvPr id="15" name="Picture 2" descr="C:\Users\Čapková\Desktop\NPŠ-bučin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933056"/>
            <a:ext cx="864096" cy="678933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331640" y="3789040"/>
            <a:ext cx="76328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CS:ŠJŮ.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http://cs.wikipedia.org/wiki/Soubor:%C4%8Cesk%C3%A9_%C5%A0v%C3%BDcarsko,_bu%C4%8Dina.jpg </a:t>
            </a:r>
            <a:endParaRPr lang="cs-CZ" sz="1600" dirty="0"/>
          </a:p>
        </p:txBody>
      </p:sp>
      <p:pic>
        <p:nvPicPr>
          <p:cNvPr id="17" name="Picture 3" descr="C:\Users\Čapková\Desktop\kambizem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124744"/>
            <a:ext cx="864096" cy="617211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331640" y="1196752"/>
            <a:ext cx="63904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U. BURKHARDT.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31.1.2013]. Dostupný na WWW: http://cs.wikipedia.org/wiki/Soubor:Braunerde_Conv.jpg </a:t>
            </a:r>
            <a:endParaRPr lang="cs-CZ" sz="1600" dirty="0"/>
          </a:p>
        </p:txBody>
      </p:sp>
      <p:pic>
        <p:nvPicPr>
          <p:cNvPr id="19" name="Picture 2" descr="C:\Users\Čapková\Desktop\Orlické hor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869160"/>
            <a:ext cx="864096" cy="678933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331640" y="4941168"/>
            <a:ext cx="73448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LUTZ MAERTENS.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31.1.2013]. Dostupný na WWW: http://cs.wikipedia.org/wiki/Soubor:Oberweg.jpg </a:t>
            </a:r>
            <a:endParaRPr lang="cs-CZ" sz="1600" dirty="0"/>
          </a:p>
        </p:txBody>
      </p:sp>
      <p:pic>
        <p:nvPicPr>
          <p:cNvPr id="21" name="Picture 2" descr="C:\Users\Čapková\Desktop\kosodřevina - Kozí hřbety v Krkonoších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877272"/>
            <a:ext cx="864096" cy="661298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1403648" y="5949280"/>
            <a:ext cx="72728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PETR FILIPPOV. </a:t>
            </a:r>
            <a:r>
              <a:rPr lang="cs-CZ" sz="1600" i="1" dirty="0" err="1" smtClean="0"/>
              <a:t>cs.wikipedia.org</a:t>
            </a:r>
            <a:r>
              <a:rPr lang="cs-CZ" sz="1600" dirty="0" smtClean="0"/>
              <a:t> [online]. [cit. </a:t>
            </a:r>
            <a:r>
              <a:rPr lang="cs-CZ" sz="1600" smtClean="0"/>
              <a:t>31.1.2013</a:t>
            </a:r>
            <a:r>
              <a:rPr lang="cs-CZ" sz="1600" dirty="0" smtClean="0"/>
              <a:t>]. Dostupný na WWW: http://cs.wikipedia.org/wiki/Soubor:Koz%C3%AD_h%C5%99bety2.JPG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5829</TotalTime>
  <Words>2052</Words>
  <Application>Microsoft Office PowerPoint</Application>
  <PresentationFormat>Předvádění na obrazovce (4:3)</PresentationFormat>
  <Paragraphs>487</Paragraphs>
  <Slides>45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45</vt:i4>
      </vt:variant>
    </vt:vector>
  </HeadingPairs>
  <TitlesOfParts>
    <vt:vector size="47" baseType="lpstr">
      <vt:lpstr>Motiv sady Office</vt:lpstr>
      <vt:lpstr>Vrchol</vt:lpstr>
      <vt:lpstr>Snímek 1</vt:lpstr>
      <vt:lpstr>PŘÍRODNÍ  POMĚRY  ČR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K horopisnému celku Chřiby urči geomorfologickou provincii, subprovincii, nejvyšší horu a její nadmořskou výšku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547</cp:revision>
  <dcterms:created xsi:type="dcterms:W3CDTF">2011-12-27T20:15:32Z</dcterms:created>
  <dcterms:modified xsi:type="dcterms:W3CDTF">2013-02-20T11:41:08Z</dcterms:modified>
</cp:coreProperties>
</file>