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70" r:id="rId4"/>
    <p:sldId id="271" r:id="rId5"/>
    <p:sldId id="272" r:id="rId6"/>
    <p:sldId id="269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0" autoAdjust="0"/>
    <p:restoredTop sz="94660"/>
  </p:normalViewPr>
  <p:slideViewPr>
    <p:cSldViewPr>
      <p:cViewPr>
        <p:scale>
          <a:sx n="70" d="100"/>
          <a:sy n="70" d="100"/>
        </p:scale>
        <p:origin x="-88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6D5308-BE44-44B9-A16E-79E1F5B5D46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34F582-CC4D-4E39-9245-AFD50A4E17CF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Zálohované</a:t>
          </a:r>
          <a:endParaRPr lang="cs-CZ" dirty="0">
            <a:solidFill>
              <a:schemeClr val="bg1"/>
            </a:solidFill>
          </a:endParaRPr>
        </a:p>
      </dgm:t>
    </dgm:pt>
    <dgm:pt modelId="{49FE0AFE-4BBE-4F98-AA53-9DD45A2966DC}" type="parTrans" cxnId="{87B64383-0BFF-4DA2-8069-0B63DF699BF9}">
      <dgm:prSet/>
      <dgm:spPr/>
      <dgm:t>
        <a:bodyPr/>
        <a:lstStyle/>
        <a:p>
          <a:endParaRPr lang="cs-CZ"/>
        </a:p>
      </dgm:t>
    </dgm:pt>
    <dgm:pt modelId="{48A3563F-366D-46AE-9617-5FCC8287A9A5}" type="sibTrans" cxnId="{87B64383-0BFF-4DA2-8069-0B63DF699BF9}">
      <dgm:prSet/>
      <dgm:spPr/>
      <dgm:t>
        <a:bodyPr/>
        <a:lstStyle/>
        <a:p>
          <a:endParaRPr lang="cs-CZ"/>
        </a:p>
      </dgm:t>
    </dgm:pt>
    <dgm:pt modelId="{D64E3B08-AFB4-4D28-BBCC-B56CA2880787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Nezálohované</a:t>
          </a:r>
          <a:endParaRPr lang="cs-CZ" dirty="0">
            <a:solidFill>
              <a:schemeClr val="bg1"/>
            </a:solidFill>
          </a:endParaRPr>
        </a:p>
      </dgm:t>
    </dgm:pt>
    <dgm:pt modelId="{BED3DF13-E903-4CFF-B426-0D86F62C7B36}" type="parTrans" cxnId="{6210ECA5-F44D-4EBA-BC09-92DF550E01DD}">
      <dgm:prSet/>
      <dgm:spPr/>
      <dgm:t>
        <a:bodyPr/>
        <a:lstStyle/>
        <a:p>
          <a:endParaRPr lang="cs-CZ"/>
        </a:p>
      </dgm:t>
    </dgm:pt>
    <dgm:pt modelId="{786A1F2B-6EBC-4B5A-A3D4-5AFD2E81FF9E}" type="sibTrans" cxnId="{6210ECA5-F44D-4EBA-BC09-92DF550E01DD}">
      <dgm:prSet/>
      <dgm:spPr/>
      <dgm:t>
        <a:bodyPr/>
        <a:lstStyle/>
        <a:p>
          <a:endParaRPr lang="cs-CZ"/>
        </a:p>
      </dgm:t>
    </dgm:pt>
    <dgm:pt modelId="{D6CC5B5E-90A5-4695-9813-553569382F62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Drátové</a:t>
          </a:r>
          <a:endParaRPr lang="cs-CZ" dirty="0">
            <a:solidFill>
              <a:schemeClr val="bg1"/>
            </a:solidFill>
          </a:endParaRPr>
        </a:p>
      </dgm:t>
    </dgm:pt>
    <dgm:pt modelId="{38306191-14F2-47E6-8315-8DF12D559BD5}" type="parTrans" cxnId="{F90D4E40-BF75-4478-AC71-1F2CD28E67DC}">
      <dgm:prSet/>
      <dgm:spPr/>
      <dgm:t>
        <a:bodyPr/>
        <a:lstStyle/>
        <a:p>
          <a:endParaRPr lang="cs-CZ"/>
        </a:p>
      </dgm:t>
    </dgm:pt>
    <dgm:pt modelId="{AE4856C0-4EB2-4967-BE48-E6B77AD886A0}" type="sibTrans" cxnId="{F90D4E40-BF75-4478-AC71-1F2CD28E67DC}">
      <dgm:prSet/>
      <dgm:spPr/>
      <dgm:t>
        <a:bodyPr/>
        <a:lstStyle/>
        <a:p>
          <a:endParaRPr lang="cs-CZ"/>
        </a:p>
      </dgm:t>
    </dgm:pt>
    <dgm:pt modelId="{955007FF-4C84-43C4-8599-2A1C4322E37F}">
      <dgm:prSet phldrT="[Text]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Bezdrátové</a:t>
          </a:r>
          <a:endParaRPr lang="cs-CZ" dirty="0">
            <a:solidFill>
              <a:schemeClr val="bg1"/>
            </a:solidFill>
          </a:endParaRPr>
        </a:p>
      </dgm:t>
    </dgm:pt>
    <dgm:pt modelId="{B3FA2AB5-E248-4804-A9E1-11B0A4328B9D}" type="parTrans" cxnId="{D2C56508-9F27-4D98-8C05-B34D2B097746}">
      <dgm:prSet/>
      <dgm:spPr/>
      <dgm:t>
        <a:bodyPr/>
        <a:lstStyle/>
        <a:p>
          <a:endParaRPr lang="cs-CZ"/>
        </a:p>
      </dgm:t>
    </dgm:pt>
    <dgm:pt modelId="{1DF46EB7-6F4E-49F7-9697-2F7D6F247151}" type="sibTrans" cxnId="{D2C56508-9F27-4D98-8C05-B34D2B097746}">
      <dgm:prSet/>
      <dgm:spPr/>
      <dgm:t>
        <a:bodyPr/>
        <a:lstStyle/>
        <a:p>
          <a:endParaRPr lang="cs-CZ"/>
        </a:p>
      </dgm:t>
    </dgm:pt>
    <dgm:pt modelId="{D2BE1695-BFEF-4E31-8A0F-B363BC6FA489}" type="pres">
      <dgm:prSet presAssocID="{396D5308-BE44-44B9-A16E-79E1F5B5D46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554290-0ACB-4256-ABF1-4F573DF1582C}" type="pres">
      <dgm:prSet presAssocID="{EF34F582-CC4D-4E39-9245-AFD50A4E17CF}" presName="node" presStyleLbl="node1" presStyleIdx="0" presStyleCnt="4" custLinFactNeighborX="45275" custLinFactNeighborY="18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132C86-D054-4860-BE21-39A6EDAA570D}" type="pres">
      <dgm:prSet presAssocID="{48A3563F-366D-46AE-9617-5FCC8287A9A5}" presName="sibTrans" presStyleCnt="0"/>
      <dgm:spPr/>
    </dgm:pt>
    <dgm:pt modelId="{39DD7208-673F-4075-8839-162FFEEC433A}" type="pres">
      <dgm:prSet presAssocID="{D64E3B08-AFB4-4D28-BBCC-B56CA2880787}" presName="node" presStyleLbl="node1" presStyleIdx="1" presStyleCnt="4" custLinFactNeighborX="77411" custLinFactNeighborY="28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D2A7BA-AE28-44DE-95D5-B14CE1E24949}" type="pres">
      <dgm:prSet presAssocID="{786A1F2B-6EBC-4B5A-A3D4-5AFD2E81FF9E}" presName="sibTrans" presStyleCnt="0"/>
      <dgm:spPr/>
    </dgm:pt>
    <dgm:pt modelId="{0255D4DB-3518-4DFA-BFA3-98FD254136CE}" type="pres">
      <dgm:prSet presAssocID="{D6CC5B5E-90A5-4695-9813-553569382F62}" presName="node" presStyleLbl="node1" presStyleIdx="2" presStyleCnt="4" custLinFactY="8980" custLinFactNeighborX="-3258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48465-F173-45CC-A38C-5B4189F549A9}" type="pres">
      <dgm:prSet presAssocID="{AE4856C0-4EB2-4967-BE48-E6B77AD886A0}" presName="sibTrans" presStyleCnt="0"/>
      <dgm:spPr/>
    </dgm:pt>
    <dgm:pt modelId="{ADB3BA65-7AEC-4D6A-92CB-CADD29929EE4}" type="pres">
      <dgm:prSet presAssocID="{955007FF-4C84-43C4-8599-2A1C4322E37F}" presName="node" presStyleLbl="node1" presStyleIdx="3" presStyleCnt="4" custLinFactNeighborX="-64725" custLinFactNeighborY="-76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AF5F34-E7DF-4407-8FBD-FB500DFCD6C7}" type="presOf" srcId="{955007FF-4C84-43C4-8599-2A1C4322E37F}" destId="{ADB3BA65-7AEC-4D6A-92CB-CADD29929EE4}" srcOrd="0" destOrd="0" presId="urn:microsoft.com/office/officeart/2005/8/layout/default"/>
    <dgm:cxn modelId="{6210ECA5-F44D-4EBA-BC09-92DF550E01DD}" srcId="{396D5308-BE44-44B9-A16E-79E1F5B5D46F}" destId="{D64E3B08-AFB4-4D28-BBCC-B56CA2880787}" srcOrd="1" destOrd="0" parTransId="{BED3DF13-E903-4CFF-B426-0D86F62C7B36}" sibTransId="{786A1F2B-6EBC-4B5A-A3D4-5AFD2E81FF9E}"/>
    <dgm:cxn modelId="{2B6EC98E-9382-416D-B48A-9B1D03B09439}" type="presOf" srcId="{EF34F582-CC4D-4E39-9245-AFD50A4E17CF}" destId="{6C554290-0ACB-4256-ABF1-4F573DF1582C}" srcOrd="0" destOrd="0" presId="urn:microsoft.com/office/officeart/2005/8/layout/default"/>
    <dgm:cxn modelId="{511B56F8-5C9A-4D24-9F7C-277F8C128D02}" type="presOf" srcId="{396D5308-BE44-44B9-A16E-79E1F5B5D46F}" destId="{D2BE1695-BFEF-4E31-8A0F-B363BC6FA489}" srcOrd="0" destOrd="0" presId="urn:microsoft.com/office/officeart/2005/8/layout/default"/>
    <dgm:cxn modelId="{989AA8B4-36D3-4778-A673-7CCDA1F79E2C}" type="presOf" srcId="{D64E3B08-AFB4-4D28-BBCC-B56CA2880787}" destId="{39DD7208-673F-4075-8839-162FFEEC433A}" srcOrd="0" destOrd="0" presId="urn:microsoft.com/office/officeart/2005/8/layout/default"/>
    <dgm:cxn modelId="{D2C56508-9F27-4D98-8C05-B34D2B097746}" srcId="{396D5308-BE44-44B9-A16E-79E1F5B5D46F}" destId="{955007FF-4C84-43C4-8599-2A1C4322E37F}" srcOrd="3" destOrd="0" parTransId="{B3FA2AB5-E248-4804-A9E1-11B0A4328B9D}" sibTransId="{1DF46EB7-6F4E-49F7-9697-2F7D6F247151}"/>
    <dgm:cxn modelId="{87B64383-0BFF-4DA2-8069-0B63DF699BF9}" srcId="{396D5308-BE44-44B9-A16E-79E1F5B5D46F}" destId="{EF34F582-CC4D-4E39-9245-AFD50A4E17CF}" srcOrd="0" destOrd="0" parTransId="{49FE0AFE-4BBE-4F98-AA53-9DD45A2966DC}" sibTransId="{48A3563F-366D-46AE-9617-5FCC8287A9A5}"/>
    <dgm:cxn modelId="{F90D4E40-BF75-4478-AC71-1F2CD28E67DC}" srcId="{396D5308-BE44-44B9-A16E-79E1F5B5D46F}" destId="{D6CC5B5E-90A5-4695-9813-553569382F62}" srcOrd="2" destOrd="0" parTransId="{38306191-14F2-47E6-8315-8DF12D559BD5}" sibTransId="{AE4856C0-4EB2-4967-BE48-E6B77AD886A0}"/>
    <dgm:cxn modelId="{EE40F6F4-F8FC-4107-B67F-8AAEFD6587B8}" type="presOf" srcId="{D6CC5B5E-90A5-4695-9813-553569382F62}" destId="{0255D4DB-3518-4DFA-BFA3-98FD254136CE}" srcOrd="0" destOrd="0" presId="urn:microsoft.com/office/officeart/2005/8/layout/default"/>
    <dgm:cxn modelId="{0AF1EBBF-C3EE-47B5-886F-E4F25F240230}" type="presParOf" srcId="{D2BE1695-BFEF-4E31-8A0F-B363BC6FA489}" destId="{6C554290-0ACB-4256-ABF1-4F573DF1582C}" srcOrd="0" destOrd="0" presId="urn:microsoft.com/office/officeart/2005/8/layout/default"/>
    <dgm:cxn modelId="{6ADB0CED-1B71-49E5-B535-AA10075400B2}" type="presParOf" srcId="{D2BE1695-BFEF-4E31-8A0F-B363BC6FA489}" destId="{EA132C86-D054-4860-BE21-39A6EDAA570D}" srcOrd="1" destOrd="0" presId="urn:microsoft.com/office/officeart/2005/8/layout/default"/>
    <dgm:cxn modelId="{3D22C686-E525-4694-9681-EAF9937C3995}" type="presParOf" srcId="{D2BE1695-BFEF-4E31-8A0F-B363BC6FA489}" destId="{39DD7208-673F-4075-8839-162FFEEC433A}" srcOrd="2" destOrd="0" presId="urn:microsoft.com/office/officeart/2005/8/layout/default"/>
    <dgm:cxn modelId="{D14612AF-AA90-46C6-A915-41238FF3E90E}" type="presParOf" srcId="{D2BE1695-BFEF-4E31-8A0F-B363BC6FA489}" destId="{FED2A7BA-AE28-44DE-95D5-B14CE1E24949}" srcOrd="3" destOrd="0" presId="urn:microsoft.com/office/officeart/2005/8/layout/default"/>
    <dgm:cxn modelId="{6DA9685B-1206-407E-81C5-6890766E3B90}" type="presParOf" srcId="{D2BE1695-BFEF-4E31-8A0F-B363BC6FA489}" destId="{0255D4DB-3518-4DFA-BFA3-98FD254136CE}" srcOrd="4" destOrd="0" presId="urn:microsoft.com/office/officeart/2005/8/layout/default"/>
    <dgm:cxn modelId="{A4E5C3B5-C128-4B9E-8A90-8F57C45A64A8}" type="presParOf" srcId="{D2BE1695-BFEF-4E31-8A0F-B363BC6FA489}" destId="{9EA48465-F173-45CC-A38C-5B4189F549A9}" srcOrd="5" destOrd="0" presId="urn:microsoft.com/office/officeart/2005/8/layout/default"/>
    <dgm:cxn modelId="{A4AF1128-869A-42BB-B414-3766BB55B0E8}" type="presParOf" srcId="{D2BE1695-BFEF-4E31-8A0F-B363BC6FA489}" destId="{ADB3BA65-7AEC-4D6A-92CB-CADD29929EE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54290-0ACB-4256-ABF1-4F573DF1582C}">
      <dsp:nvSpPr>
        <dsp:cNvPr id="0" name=""/>
        <dsp:cNvSpPr/>
      </dsp:nvSpPr>
      <dsp:spPr>
        <a:xfrm>
          <a:off x="1511305" y="24556"/>
          <a:ext cx="2228860" cy="1337316"/>
        </a:xfrm>
        <a:prstGeom prst="rect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Zálohované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1511305" y="24556"/>
        <a:ext cx="2228860" cy="1337316"/>
      </dsp:txXfrm>
    </dsp:sp>
    <dsp:sp modelId="{39DD7208-673F-4075-8839-162FFEEC433A}">
      <dsp:nvSpPr>
        <dsp:cNvPr id="0" name=""/>
        <dsp:cNvSpPr/>
      </dsp:nvSpPr>
      <dsp:spPr>
        <a:xfrm>
          <a:off x="4679318" y="38196"/>
          <a:ext cx="2228860" cy="1337316"/>
        </a:xfrm>
        <a:prstGeom prst="rect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Nezálohované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4679318" y="38196"/>
        <a:ext cx="2228860" cy="1337316"/>
      </dsp:txXfrm>
    </dsp:sp>
    <dsp:sp modelId="{0255D4DB-3518-4DFA-BFA3-98FD254136CE}">
      <dsp:nvSpPr>
        <dsp:cNvPr id="0" name=""/>
        <dsp:cNvSpPr/>
      </dsp:nvSpPr>
      <dsp:spPr>
        <a:xfrm>
          <a:off x="4679318" y="1457490"/>
          <a:ext cx="2228860" cy="1337316"/>
        </a:xfrm>
        <a:prstGeom prst="rect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Drátové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4679318" y="1457490"/>
        <a:ext cx="2228860" cy="1337316"/>
      </dsp:txXfrm>
    </dsp:sp>
    <dsp:sp modelId="{ADB3BA65-7AEC-4D6A-92CB-CADD29929EE4}">
      <dsp:nvSpPr>
        <dsp:cNvPr id="0" name=""/>
        <dsp:cNvSpPr/>
      </dsp:nvSpPr>
      <dsp:spPr>
        <a:xfrm>
          <a:off x="1511305" y="1457499"/>
          <a:ext cx="2228860" cy="1337316"/>
        </a:xfrm>
        <a:prstGeom prst="rect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Bezdrátové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1511305" y="1457499"/>
        <a:ext cx="2228860" cy="13373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7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dirty="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Využití ICT pro rozvoj klíčových kompetencí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 dirty="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 dirty="0"/>
              <a:t>Střední odborná škola elektrotechnická, Centrum odborné přípravy</a:t>
            </a:r>
            <a:br>
              <a:rPr lang="cs-CZ" sz="1400" dirty="0"/>
            </a:br>
            <a:r>
              <a:rPr lang="cs-CZ" sz="1400" dirty="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Signalizace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624476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druhy sirén a signalizačních zařízení PZTS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Akustická signalizace - vnitřní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085196" cy="1828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Slouží k vystrašení pachatele a jeho následný útěk, popř. provokace k činu narušení zabezpečovacího systému (aktivaci TAMPERu)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4938" l="2063" r="951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39" y="3404168"/>
            <a:ext cx="3307750" cy="3307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552" y="916763"/>
            <a:ext cx="2469261" cy="567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148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Akustická signalizace - venkovní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199" y="1600202"/>
            <a:ext cx="8292307" cy="1541462"/>
          </a:xfrm>
        </p:spPr>
        <p:txBody>
          <a:bodyPr/>
          <a:lstStyle/>
          <a:p>
            <a:r>
              <a:rPr lang="cs-CZ" dirty="0" smtClean="0"/>
              <a:t>Varuje okolí objektu o možném napadení pachatelem</a:t>
            </a:r>
          </a:p>
          <a:p>
            <a:r>
              <a:rPr lang="cs-CZ" dirty="0" smtClean="0"/>
              <a:t>Instaluje se na viditelné místo objektu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362126381"/>
              </p:ext>
            </p:extLst>
          </p:nvPr>
        </p:nvGraphicFramePr>
        <p:xfrm>
          <a:off x="612774" y="3141663"/>
          <a:ext cx="8136731" cy="2897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130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1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Akustická signalizace - venkovní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5697" l="9970" r="941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225" t="13333" r="13852" b="5915"/>
          <a:stretch/>
        </p:blipFill>
        <p:spPr>
          <a:xfrm>
            <a:off x="707251" y="1242915"/>
            <a:ext cx="3420648" cy="50658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70" b="100000" l="0" r="100000">
                        <a14:backgroundMark x1="97101" y1="27681" x2="97101" y2="27681"/>
                        <a14:backgroundMark x1="97971" y1="31739" x2="97971" y2="31739"/>
                        <a14:backgroundMark x1="97101" y1="42029" x2="97101" y2="42029"/>
                        <a14:backgroundMark x1="98116" y1="53623" x2="98116" y2="53623"/>
                        <a14:backgroundMark x1="98841" y1="63913" x2="98841" y2="63913"/>
                        <a14:backgroundMark x1="97971" y1="80870" x2="97971" y2="80870"/>
                        <a14:backgroundMark x1="98841" y1="90290" x2="98841" y2="91014"/>
                        <a14:backgroundMark x1="96087" y1="96232" x2="95507" y2="96812"/>
                        <a14:backgroundMark x1="84928" y1="98261" x2="84058" y2="98986"/>
                        <a14:backgroundMark x1="75942" y1="96667" x2="74058" y2="96522"/>
                        <a14:backgroundMark x1="65362" y1="95072" x2="64783" y2="95652"/>
                        <a14:backgroundMark x1="59565" y1="95652" x2="58551" y2="95797"/>
                        <a14:backgroundMark x1="49855" y1="96087" x2="48696" y2="96232"/>
                        <a14:backgroundMark x1="97826" y1="75217" x2="97826" y2="75217"/>
                        <a14:backgroundMark x1="97971" y1="68261" x2="97971" y2="682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033" y="829425"/>
            <a:ext cx="2881780" cy="288178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28364" y1="13636" x2="28364" y2="13636"/>
                        <a14:foregroundMark x1="58364" y1="17818" x2="58364" y2="17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6" y="3699034"/>
            <a:ext cx="2349339" cy="2349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51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3628" y="188568"/>
            <a:ext cx="8229600" cy="1143000"/>
          </a:xfrm>
        </p:spPr>
        <p:txBody>
          <a:bodyPr/>
          <a:lstStyle/>
          <a:p>
            <a:r>
              <a:rPr lang="cs-CZ" dirty="0" smtClean="0"/>
              <a:t>Optická signalizace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9289" y="1166019"/>
            <a:ext cx="8292306" cy="3793186"/>
          </a:xfrm>
        </p:spPr>
        <p:txBody>
          <a:bodyPr/>
          <a:lstStyle/>
          <a:p>
            <a:r>
              <a:rPr lang="cs-CZ" dirty="0" smtClean="0"/>
              <a:t>Nebo také zábleskový maják bývá častým doplňkem venkovních sirén</a:t>
            </a:r>
          </a:p>
          <a:p>
            <a:r>
              <a:rPr lang="cs-CZ" dirty="0" smtClean="0"/>
              <a:t>V době kdy už zabezpečovací systém nehouká a ještě nepřijela služba z PCO je potřeba opticky rozeznat v jakém objektu vznikl poplach, je-li zabezpečovací systém i v sousedních objektech</a:t>
            </a:r>
          </a:p>
          <a:p>
            <a:r>
              <a:rPr lang="cs-CZ" dirty="0" smtClean="0"/>
              <a:t>Dříve výkonová žárovka s elektronickým přerušovačem, dnes blikače s LED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5229" y="4247207"/>
            <a:ext cx="2516631" cy="2348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33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7</a:t>
            </a:fld>
            <a:endParaRPr lang="cs-CZ" sz="1400" dirty="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jsou použity ze zdroje www.jablotron.cz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1291</TotalTime>
  <Words>251</Words>
  <Application>Microsoft Office PowerPoint</Application>
  <PresentationFormat>Předvádění na obrazovce (4:3)</PresentationFormat>
  <Paragraphs>66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Využití ICT pro rozvoj klíčových kompetencí  CZ.1.07/1.5.00/34.0448</vt:lpstr>
      <vt:lpstr>Prezentace aplikace PowerPoint</vt:lpstr>
      <vt:lpstr>Akustická signalizace - vnitřní</vt:lpstr>
      <vt:lpstr>Akustická signalizace - venkovní</vt:lpstr>
      <vt:lpstr>Akustická signalizace - venkovní</vt:lpstr>
      <vt:lpstr>Optická signalizace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81</cp:revision>
  <dcterms:created xsi:type="dcterms:W3CDTF">2012-07-02T13:04:44Z</dcterms:created>
  <dcterms:modified xsi:type="dcterms:W3CDTF">2013-02-20T17:26:33Z</dcterms:modified>
</cp:coreProperties>
</file>